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68" r:id="rId5"/>
    <p:sldId id="259" r:id="rId6"/>
    <p:sldId id="260" r:id="rId7"/>
    <p:sldId id="261" r:id="rId8"/>
    <p:sldId id="263" r:id="rId9"/>
    <p:sldId id="266" r:id="rId10"/>
    <p:sldId id="262" r:id="rId11"/>
    <p:sldId id="269" r:id="rId12"/>
    <p:sldId id="271" r:id="rId13"/>
    <p:sldId id="264" r:id="rId14"/>
    <p:sldId id="270"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8F896C-1B2B-420A-AF09-CA8FF1E38C75}" v="33" dt="2021-06-17T20:02:24.8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markar, Vivek N" userId="343914bc-d3b2-4c7d-8282-e0771748f5d8" providerId="ADAL" clId="{B68F896C-1B2B-420A-AF09-CA8FF1E38C75}"/>
    <pc:docChg chg="undo custSel mod addSld delSld modSld sldOrd">
      <pc:chgData name="Karmarkar, Vivek N" userId="343914bc-d3b2-4c7d-8282-e0771748f5d8" providerId="ADAL" clId="{B68F896C-1B2B-420A-AF09-CA8FF1E38C75}" dt="2021-06-17T20:02:28.837" v="6153" actId="1076"/>
      <pc:docMkLst>
        <pc:docMk/>
      </pc:docMkLst>
      <pc:sldChg chg="addSp modSp mod setBg">
        <pc:chgData name="Karmarkar, Vivek N" userId="343914bc-d3b2-4c7d-8282-e0771748f5d8" providerId="ADAL" clId="{B68F896C-1B2B-420A-AF09-CA8FF1E38C75}" dt="2021-06-17T02:34:57.306" v="3272" actId="26606"/>
        <pc:sldMkLst>
          <pc:docMk/>
          <pc:sldMk cId="3684847907" sldId="256"/>
        </pc:sldMkLst>
        <pc:spChg chg="mod">
          <ac:chgData name="Karmarkar, Vivek N" userId="343914bc-d3b2-4c7d-8282-e0771748f5d8" providerId="ADAL" clId="{B68F896C-1B2B-420A-AF09-CA8FF1E38C75}" dt="2021-06-17T02:34:57.306" v="3272" actId="26606"/>
          <ac:spMkLst>
            <pc:docMk/>
            <pc:sldMk cId="3684847907" sldId="256"/>
            <ac:spMk id="2" creationId="{9C9A9A20-E97F-4E11-8248-F50A27DCE14D}"/>
          </ac:spMkLst>
        </pc:spChg>
        <pc:spChg chg="mod">
          <ac:chgData name="Karmarkar, Vivek N" userId="343914bc-d3b2-4c7d-8282-e0771748f5d8" providerId="ADAL" clId="{B68F896C-1B2B-420A-AF09-CA8FF1E38C75}" dt="2021-06-17T02:34:57.306" v="3272" actId="26606"/>
          <ac:spMkLst>
            <pc:docMk/>
            <pc:sldMk cId="3684847907" sldId="256"/>
            <ac:spMk id="3" creationId="{B0388972-84C7-48D3-AC8C-7ACDA2C21DAF}"/>
          </ac:spMkLst>
        </pc:spChg>
        <pc:spChg chg="add">
          <ac:chgData name="Karmarkar, Vivek N" userId="343914bc-d3b2-4c7d-8282-e0771748f5d8" providerId="ADAL" clId="{B68F896C-1B2B-420A-AF09-CA8FF1E38C75}" dt="2021-06-17T02:34:57.306" v="3272" actId="26606"/>
          <ac:spMkLst>
            <pc:docMk/>
            <pc:sldMk cId="3684847907" sldId="256"/>
            <ac:spMk id="8" creationId="{2A8AA5BC-4F7A-4226-8F99-6D824B226A97}"/>
          </ac:spMkLst>
        </pc:spChg>
        <pc:spChg chg="add">
          <ac:chgData name="Karmarkar, Vivek N" userId="343914bc-d3b2-4c7d-8282-e0771748f5d8" providerId="ADAL" clId="{B68F896C-1B2B-420A-AF09-CA8FF1E38C75}" dt="2021-06-17T02:34:57.306" v="3272" actId="26606"/>
          <ac:spMkLst>
            <pc:docMk/>
            <pc:sldMk cId="3684847907" sldId="256"/>
            <ac:spMk id="12" creationId="{5BC87C3E-1040-4EE4-9BDB-9537F7A1B335}"/>
          </ac:spMkLst>
        </pc:spChg>
        <pc:cxnChg chg="add">
          <ac:chgData name="Karmarkar, Vivek N" userId="343914bc-d3b2-4c7d-8282-e0771748f5d8" providerId="ADAL" clId="{B68F896C-1B2B-420A-AF09-CA8FF1E38C75}" dt="2021-06-17T02:34:57.306" v="3272" actId="26606"/>
          <ac:cxnSpMkLst>
            <pc:docMk/>
            <pc:sldMk cId="3684847907" sldId="256"/>
            <ac:cxnSpMk id="10" creationId="{911DBBF1-3229-4BD9-B3D1-B4CA571E7431}"/>
          </ac:cxnSpMkLst>
        </pc:cxnChg>
        <pc:cxnChg chg="add">
          <ac:chgData name="Karmarkar, Vivek N" userId="343914bc-d3b2-4c7d-8282-e0771748f5d8" providerId="ADAL" clId="{B68F896C-1B2B-420A-AF09-CA8FF1E38C75}" dt="2021-06-17T02:34:57.306" v="3272" actId="26606"/>
          <ac:cxnSpMkLst>
            <pc:docMk/>
            <pc:sldMk cId="3684847907" sldId="256"/>
            <ac:cxnSpMk id="14" creationId="{42CDBECE-872A-4C73-9DC1-BB4E805E2CF5}"/>
          </ac:cxnSpMkLst>
        </pc:cxnChg>
        <pc:cxnChg chg="add">
          <ac:chgData name="Karmarkar, Vivek N" userId="343914bc-d3b2-4c7d-8282-e0771748f5d8" providerId="ADAL" clId="{B68F896C-1B2B-420A-AF09-CA8FF1E38C75}" dt="2021-06-17T02:34:57.306" v="3272" actId="26606"/>
          <ac:cxnSpMkLst>
            <pc:docMk/>
            <pc:sldMk cId="3684847907" sldId="256"/>
            <ac:cxnSpMk id="16" creationId="{F5CD5A0B-CDD7-427C-AA42-2EECFDFA1811}"/>
          </ac:cxnSpMkLst>
        </pc:cxnChg>
      </pc:sldChg>
      <pc:sldChg chg="addSp modSp mod setBg">
        <pc:chgData name="Karmarkar, Vivek N" userId="343914bc-d3b2-4c7d-8282-e0771748f5d8" providerId="ADAL" clId="{B68F896C-1B2B-420A-AF09-CA8FF1E38C75}" dt="2021-06-17T03:04:08.522" v="4661" actId="113"/>
        <pc:sldMkLst>
          <pc:docMk/>
          <pc:sldMk cId="950666938" sldId="257"/>
        </pc:sldMkLst>
        <pc:spChg chg="mod">
          <ac:chgData name="Karmarkar, Vivek N" userId="343914bc-d3b2-4c7d-8282-e0771748f5d8" providerId="ADAL" clId="{B68F896C-1B2B-420A-AF09-CA8FF1E38C75}" dt="2021-06-17T01:45:24.184" v="1623" actId="113"/>
          <ac:spMkLst>
            <pc:docMk/>
            <pc:sldMk cId="950666938" sldId="257"/>
            <ac:spMk id="2" creationId="{0875C89C-CD78-4DCE-BC20-2FF058216B94}"/>
          </ac:spMkLst>
        </pc:spChg>
        <pc:spChg chg="mod">
          <ac:chgData name="Karmarkar, Vivek N" userId="343914bc-d3b2-4c7d-8282-e0771748f5d8" providerId="ADAL" clId="{B68F896C-1B2B-420A-AF09-CA8FF1E38C75}" dt="2021-06-17T03:04:08.522" v="4661" actId="113"/>
          <ac:spMkLst>
            <pc:docMk/>
            <pc:sldMk cId="950666938" sldId="257"/>
            <ac:spMk id="3" creationId="{DD29DCE2-1BF3-4A87-A3C0-183544DC5D5E}"/>
          </ac:spMkLst>
        </pc:spChg>
        <pc:spChg chg="add">
          <ac:chgData name="Karmarkar, Vivek N" userId="343914bc-d3b2-4c7d-8282-e0771748f5d8" providerId="ADAL" clId="{B68F896C-1B2B-420A-AF09-CA8FF1E38C75}" dt="2021-06-17T01:45:15.562" v="1622" actId="26606"/>
          <ac:spMkLst>
            <pc:docMk/>
            <pc:sldMk cId="950666938" sldId="257"/>
            <ac:spMk id="8" creationId="{1B15ED52-F352-441B-82BF-E0EA34836D08}"/>
          </ac:spMkLst>
        </pc:spChg>
        <pc:spChg chg="add">
          <ac:chgData name="Karmarkar, Vivek N" userId="343914bc-d3b2-4c7d-8282-e0771748f5d8" providerId="ADAL" clId="{B68F896C-1B2B-420A-AF09-CA8FF1E38C75}" dt="2021-06-17T01:45:15.562" v="1622" actId="26606"/>
          <ac:spMkLst>
            <pc:docMk/>
            <pc:sldMk cId="950666938" sldId="257"/>
            <ac:spMk id="10" creationId="{3B2E3793-BFE6-45A2-9B7B-E18844431C99}"/>
          </ac:spMkLst>
        </pc:spChg>
        <pc:spChg chg="add">
          <ac:chgData name="Karmarkar, Vivek N" userId="343914bc-d3b2-4c7d-8282-e0771748f5d8" providerId="ADAL" clId="{B68F896C-1B2B-420A-AF09-CA8FF1E38C75}" dt="2021-06-17T01:45:15.562" v="1622" actId="26606"/>
          <ac:spMkLst>
            <pc:docMk/>
            <pc:sldMk cId="950666938" sldId="257"/>
            <ac:spMk id="12" creationId="{BC4C4868-CB8F-4AF9-9CDB-8108F2C19B67}"/>
          </ac:spMkLst>
        </pc:spChg>
        <pc:spChg chg="add">
          <ac:chgData name="Karmarkar, Vivek N" userId="343914bc-d3b2-4c7d-8282-e0771748f5d8" providerId="ADAL" clId="{B68F896C-1B2B-420A-AF09-CA8FF1E38C75}" dt="2021-06-17T01:45:15.562" v="1622" actId="26606"/>
          <ac:spMkLst>
            <pc:docMk/>
            <pc:sldMk cId="950666938" sldId="257"/>
            <ac:spMk id="14" creationId="{375E0459-6403-40CD-989D-56A4407CA12E}"/>
          </ac:spMkLst>
        </pc:spChg>
        <pc:spChg chg="add">
          <ac:chgData name="Karmarkar, Vivek N" userId="343914bc-d3b2-4c7d-8282-e0771748f5d8" providerId="ADAL" clId="{B68F896C-1B2B-420A-AF09-CA8FF1E38C75}" dt="2021-06-17T01:45:15.562" v="1622" actId="26606"/>
          <ac:spMkLst>
            <pc:docMk/>
            <pc:sldMk cId="950666938" sldId="257"/>
            <ac:spMk id="16" creationId="{53E5B1A8-3AC9-4BD1-9BBC-78CA94F2D1BA}"/>
          </ac:spMkLst>
        </pc:spChg>
      </pc:sldChg>
      <pc:sldChg chg="addSp delSp modSp del mod">
        <pc:chgData name="Karmarkar, Vivek N" userId="343914bc-d3b2-4c7d-8282-e0771748f5d8" providerId="ADAL" clId="{B68F896C-1B2B-420A-AF09-CA8FF1E38C75}" dt="2021-06-17T03:49:17.779" v="5119" actId="47"/>
        <pc:sldMkLst>
          <pc:docMk/>
          <pc:sldMk cId="1588201506" sldId="258"/>
        </pc:sldMkLst>
        <pc:spChg chg="mod">
          <ac:chgData name="Karmarkar, Vivek N" userId="343914bc-d3b2-4c7d-8282-e0771748f5d8" providerId="ADAL" clId="{B68F896C-1B2B-420A-AF09-CA8FF1E38C75}" dt="2021-06-17T03:29:47.031" v="5009" actId="20577"/>
          <ac:spMkLst>
            <pc:docMk/>
            <pc:sldMk cId="1588201506" sldId="258"/>
            <ac:spMk id="2" creationId="{0875C89C-CD78-4DCE-BC20-2FF058216B94}"/>
          </ac:spMkLst>
        </pc:spChg>
        <pc:spChg chg="add mod">
          <ac:chgData name="Karmarkar, Vivek N" userId="343914bc-d3b2-4c7d-8282-e0771748f5d8" providerId="ADAL" clId="{B68F896C-1B2B-420A-AF09-CA8FF1E38C75}" dt="2021-06-17T03:37:45.726" v="5034" actId="14100"/>
          <ac:spMkLst>
            <pc:docMk/>
            <pc:sldMk cId="1588201506" sldId="258"/>
            <ac:spMk id="4" creationId="{F8B1581A-CBD1-4190-8F4B-5C76EFDF0691}"/>
          </ac:spMkLst>
        </pc:spChg>
        <pc:spChg chg="add del mod">
          <ac:chgData name="Karmarkar, Vivek N" userId="343914bc-d3b2-4c7d-8282-e0771748f5d8" providerId="ADAL" clId="{B68F896C-1B2B-420A-AF09-CA8FF1E38C75}" dt="2021-06-17T03:30:07.195" v="5024" actId="478"/>
          <ac:spMkLst>
            <pc:docMk/>
            <pc:sldMk cId="1588201506" sldId="258"/>
            <ac:spMk id="5" creationId="{CDA81210-7A55-43B8-828D-A574606E6E91}"/>
          </ac:spMkLst>
        </pc:spChg>
        <pc:picChg chg="add del mod">
          <ac:chgData name="Karmarkar, Vivek N" userId="343914bc-d3b2-4c7d-8282-e0771748f5d8" providerId="ADAL" clId="{B68F896C-1B2B-420A-AF09-CA8FF1E38C75}" dt="2021-06-17T03:39:10.321" v="5049" actId="478"/>
          <ac:picMkLst>
            <pc:docMk/>
            <pc:sldMk cId="1588201506" sldId="258"/>
            <ac:picMk id="7" creationId="{07A2F9BB-44B4-42E1-AC3E-EFEF796AC96B}"/>
          </ac:picMkLst>
        </pc:picChg>
        <pc:picChg chg="add del mod">
          <ac:chgData name="Karmarkar, Vivek N" userId="343914bc-d3b2-4c7d-8282-e0771748f5d8" providerId="ADAL" clId="{B68F896C-1B2B-420A-AF09-CA8FF1E38C75}" dt="2021-06-17T03:39:11.299" v="5050" actId="478"/>
          <ac:picMkLst>
            <pc:docMk/>
            <pc:sldMk cId="1588201506" sldId="258"/>
            <ac:picMk id="9" creationId="{92A9A513-EA87-44BE-81BB-3B9C78950878}"/>
          </ac:picMkLst>
        </pc:picChg>
      </pc:sldChg>
      <pc:sldChg chg="addSp delSp modSp mod setBg setClrOvrMap">
        <pc:chgData name="Karmarkar, Vivek N" userId="343914bc-d3b2-4c7d-8282-e0771748f5d8" providerId="ADAL" clId="{B68F896C-1B2B-420A-AF09-CA8FF1E38C75}" dt="2021-06-17T16:58:05.187" v="5301" actId="20577"/>
        <pc:sldMkLst>
          <pc:docMk/>
          <pc:sldMk cId="1838093606" sldId="259"/>
        </pc:sldMkLst>
        <pc:spChg chg="mod">
          <ac:chgData name="Karmarkar, Vivek N" userId="343914bc-d3b2-4c7d-8282-e0771748f5d8" providerId="ADAL" clId="{B68F896C-1B2B-420A-AF09-CA8FF1E38C75}" dt="2021-06-17T01:36:56.352" v="932" actId="113"/>
          <ac:spMkLst>
            <pc:docMk/>
            <pc:sldMk cId="1838093606" sldId="259"/>
            <ac:spMk id="2" creationId="{0875C89C-CD78-4DCE-BC20-2FF058216B94}"/>
          </ac:spMkLst>
        </pc:spChg>
        <pc:spChg chg="add mod">
          <ac:chgData name="Karmarkar, Vivek N" userId="343914bc-d3b2-4c7d-8282-e0771748f5d8" providerId="ADAL" clId="{B68F896C-1B2B-420A-AF09-CA8FF1E38C75}" dt="2021-06-17T16:58:05.187" v="5301" actId="20577"/>
          <ac:spMkLst>
            <pc:docMk/>
            <pc:sldMk cId="1838093606" sldId="259"/>
            <ac:spMk id="3" creationId="{E0912824-E110-4116-9154-7A1967C296F6}"/>
          </ac:spMkLst>
        </pc:spChg>
        <pc:spChg chg="add del">
          <ac:chgData name="Karmarkar, Vivek N" userId="343914bc-d3b2-4c7d-8282-e0771748f5d8" providerId="ADAL" clId="{B68F896C-1B2B-420A-AF09-CA8FF1E38C75}" dt="2021-06-17T01:34:21.408" v="907" actId="26606"/>
          <ac:spMkLst>
            <pc:docMk/>
            <pc:sldMk cId="1838093606" sldId="259"/>
            <ac:spMk id="16" creationId="{A7AE9375-4664-4DB2-922D-2782A6E439AC}"/>
          </ac:spMkLst>
        </pc:spChg>
        <pc:spChg chg="add del">
          <ac:chgData name="Karmarkar, Vivek N" userId="343914bc-d3b2-4c7d-8282-e0771748f5d8" providerId="ADAL" clId="{B68F896C-1B2B-420A-AF09-CA8FF1E38C75}" dt="2021-06-17T01:34:21.408" v="907" actId="26606"/>
          <ac:spMkLst>
            <pc:docMk/>
            <pc:sldMk cId="1838093606" sldId="259"/>
            <ac:spMk id="20" creationId="{C87417AF-190E-4D6E-AFA6-7D3E84B0B430}"/>
          </ac:spMkLst>
        </pc:spChg>
        <pc:spChg chg="add del">
          <ac:chgData name="Karmarkar, Vivek N" userId="343914bc-d3b2-4c7d-8282-e0771748f5d8" providerId="ADAL" clId="{B68F896C-1B2B-420A-AF09-CA8FF1E38C75}" dt="2021-06-17T01:34:21.408" v="907" actId="26606"/>
          <ac:spMkLst>
            <pc:docMk/>
            <pc:sldMk cId="1838093606" sldId="259"/>
            <ac:spMk id="22" creationId="{80B30ED8-273E-4C07-8568-2FE5CC5C483D}"/>
          </ac:spMkLst>
        </pc:spChg>
        <pc:spChg chg="add del">
          <ac:chgData name="Karmarkar, Vivek N" userId="343914bc-d3b2-4c7d-8282-e0771748f5d8" providerId="ADAL" clId="{B68F896C-1B2B-420A-AF09-CA8FF1E38C75}" dt="2021-06-17T01:34:31.278" v="909" actId="26606"/>
          <ac:spMkLst>
            <pc:docMk/>
            <pc:sldMk cId="1838093606" sldId="259"/>
            <ac:spMk id="24" creationId="{5EF17487-C386-4F99-B5EB-4FD3DF4236B2}"/>
          </ac:spMkLst>
        </pc:spChg>
        <pc:spChg chg="add del">
          <ac:chgData name="Karmarkar, Vivek N" userId="343914bc-d3b2-4c7d-8282-e0771748f5d8" providerId="ADAL" clId="{B68F896C-1B2B-420A-AF09-CA8FF1E38C75}" dt="2021-06-17T01:34:31.278" v="909" actId="26606"/>
          <ac:spMkLst>
            <pc:docMk/>
            <pc:sldMk cId="1838093606" sldId="259"/>
            <ac:spMk id="25" creationId="{A0DE92DF-4769-4DE9-93FD-EE31271850CA}"/>
          </ac:spMkLst>
        </pc:spChg>
        <pc:spChg chg="add">
          <ac:chgData name="Karmarkar, Vivek N" userId="343914bc-d3b2-4c7d-8282-e0771748f5d8" providerId="ADAL" clId="{B68F896C-1B2B-420A-AF09-CA8FF1E38C75}" dt="2021-06-17T01:34:40.084" v="912" actId="26606"/>
          <ac:spMkLst>
            <pc:docMk/>
            <pc:sldMk cId="1838093606" sldId="259"/>
            <ac:spMk id="26" creationId="{19C9EAEA-39D0-4B0E-A0EB-51E7B26740B1}"/>
          </ac:spMkLst>
        </pc:spChg>
        <pc:spChg chg="add del">
          <ac:chgData name="Karmarkar, Vivek N" userId="343914bc-d3b2-4c7d-8282-e0771748f5d8" providerId="ADAL" clId="{B68F896C-1B2B-420A-AF09-CA8FF1E38C75}" dt="2021-06-17T01:34:40.066" v="911" actId="26606"/>
          <ac:spMkLst>
            <pc:docMk/>
            <pc:sldMk cId="1838093606" sldId="259"/>
            <ac:spMk id="27" creationId="{68A4132F-DEC6-4332-A00C-A11AD4519B6C}"/>
          </ac:spMkLst>
        </pc:spChg>
        <pc:spChg chg="add del">
          <ac:chgData name="Karmarkar, Vivek N" userId="343914bc-d3b2-4c7d-8282-e0771748f5d8" providerId="ADAL" clId="{B68F896C-1B2B-420A-AF09-CA8FF1E38C75}" dt="2021-06-17T01:34:40.066" v="911" actId="26606"/>
          <ac:spMkLst>
            <pc:docMk/>
            <pc:sldMk cId="1838093606" sldId="259"/>
            <ac:spMk id="28" creationId="{64965EAE-E41A-435F-B993-07E824B6C977}"/>
          </ac:spMkLst>
        </pc:spChg>
        <pc:spChg chg="add del">
          <ac:chgData name="Karmarkar, Vivek N" userId="343914bc-d3b2-4c7d-8282-e0771748f5d8" providerId="ADAL" clId="{B68F896C-1B2B-420A-AF09-CA8FF1E38C75}" dt="2021-06-17T01:34:40.066" v="911" actId="26606"/>
          <ac:spMkLst>
            <pc:docMk/>
            <pc:sldMk cId="1838093606" sldId="259"/>
            <ac:spMk id="29" creationId="{152F8994-E6D4-4311-9548-C3607BC43645}"/>
          </ac:spMkLst>
        </pc:spChg>
        <pc:spChg chg="add">
          <ac:chgData name="Karmarkar, Vivek N" userId="343914bc-d3b2-4c7d-8282-e0771748f5d8" providerId="ADAL" clId="{B68F896C-1B2B-420A-AF09-CA8FF1E38C75}" dt="2021-06-17T01:34:40.084" v="912" actId="26606"/>
          <ac:spMkLst>
            <pc:docMk/>
            <pc:sldMk cId="1838093606" sldId="259"/>
            <ac:spMk id="31" creationId="{AAAE94E3-A7DB-4868-B1E3-E49703488BBC}"/>
          </ac:spMkLst>
        </pc:spChg>
        <pc:spChg chg="add">
          <ac:chgData name="Karmarkar, Vivek N" userId="343914bc-d3b2-4c7d-8282-e0771748f5d8" providerId="ADAL" clId="{B68F896C-1B2B-420A-AF09-CA8FF1E38C75}" dt="2021-06-17T01:34:40.084" v="912" actId="26606"/>
          <ac:spMkLst>
            <pc:docMk/>
            <pc:sldMk cId="1838093606" sldId="259"/>
            <ac:spMk id="34" creationId="{3873B707-463F-40B0-8227-E8CC6C67EB25}"/>
          </ac:spMkLst>
        </pc:spChg>
        <pc:spChg chg="add">
          <ac:chgData name="Karmarkar, Vivek N" userId="343914bc-d3b2-4c7d-8282-e0771748f5d8" providerId="ADAL" clId="{B68F896C-1B2B-420A-AF09-CA8FF1E38C75}" dt="2021-06-17T01:34:40.084" v="912" actId="26606"/>
          <ac:spMkLst>
            <pc:docMk/>
            <pc:sldMk cId="1838093606" sldId="259"/>
            <ac:spMk id="35" creationId="{C13237C8-E62C-4F0D-A318-BD6FB6C2D138}"/>
          </ac:spMkLst>
        </pc:spChg>
        <pc:spChg chg="add">
          <ac:chgData name="Karmarkar, Vivek N" userId="343914bc-d3b2-4c7d-8282-e0771748f5d8" providerId="ADAL" clId="{B68F896C-1B2B-420A-AF09-CA8FF1E38C75}" dt="2021-06-17T01:34:40.084" v="912" actId="26606"/>
          <ac:spMkLst>
            <pc:docMk/>
            <pc:sldMk cId="1838093606" sldId="259"/>
            <ac:spMk id="36" creationId="{8CB5D2D7-DF65-4E86-BFBA-FFB9B5ACEB64}"/>
          </ac:spMkLst>
        </pc:spChg>
        <pc:grpChg chg="add">
          <ac:chgData name="Karmarkar, Vivek N" userId="343914bc-d3b2-4c7d-8282-e0771748f5d8" providerId="ADAL" clId="{B68F896C-1B2B-420A-AF09-CA8FF1E38C75}" dt="2021-06-17T01:34:40.084" v="912" actId="26606"/>
          <ac:grpSpMkLst>
            <pc:docMk/>
            <pc:sldMk cId="1838093606" sldId="259"/>
            <ac:grpSpMk id="32" creationId="{1DE889C7-FAD6-4397-98E2-05D503484459}"/>
          </ac:grpSpMkLst>
        </pc:grpChg>
        <pc:picChg chg="add del mod">
          <ac:chgData name="Karmarkar, Vivek N" userId="343914bc-d3b2-4c7d-8282-e0771748f5d8" providerId="ADAL" clId="{B68F896C-1B2B-420A-AF09-CA8FF1E38C75}" dt="2021-06-17T01:30:43.015" v="839" actId="478"/>
          <ac:picMkLst>
            <pc:docMk/>
            <pc:sldMk cId="1838093606" sldId="259"/>
            <ac:picMk id="5" creationId="{C592E61D-3E4A-4455-BC54-C337431B29A4}"/>
          </ac:picMkLst>
        </pc:picChg>
        <pc:picChg chg="add mod ord">
          <ac:chgData name="Karmarkar, Vivek N" userId="343914bc-d3b2-4c7d-8282-e0771748f5d8" providerId="ADAL" clId="{B68F896C-1B2B-420A-AF09-CA8FF1E38C75}" dt="2021-06-17T01:34:40.084" v="912" actId="26606"/>
          <ac:picMkLst>
            <pc:docMk/>
            <pc:sldMk cId="1838093606" sldId="259"/>
            <ac:picMk id="7" creationId="{CF617691-CF89-4E78-A5EA-704F3E896701}"/>
          </ac:picMkLst>
        </pc:picChg>
        <pc:picChg chg="add del mod">
          <ac:chgData name="Karmarkar, Vivek N" userId="343914bc-d3b2-4c7d-8282-e0771748f5d8" providerId="ADAL" clId="{B68F896C-1B2B-420A-AF09-CA8FF1E38C75}" dt="2021-06-17T01:32:23.036" v="850" actId="478"/>
          <ac:picMkLst>
            <pc:docMk/>
            <pc:sldMk cId="1838093606" sldId="259"/>
            <ac:picMk id="9" creationId="{819AAD14-2D8E-442F-98B4-B5D267EE8456}"/>
          </ac:picMkLst>
        </pc:picChg>
        <pc:picChg chg="add mod">
          <ac:chgData name="Karmarkar, Vivek N" userId="343914bc-d3b2-4c7d-8282-e0771748f5d8" providerId="ADAL" clId="{B68F896C-1B2B-420A-AF09-CA8FF1E38C75}" dt="2021-06-17T01:34:40.084" v="912" actId="26606"/>
          <ac:picMkLst>
            <pc:docMk/>
            <pc:sldMk cId="1838093606" sldId="259"/>
            <ac:picMk id="11" creationId="{E005C1C0-BA90-4107-AB37-7563F5E52758}"/>
          </ac:picMkLst>
        </pc:picChg>
        <pc:cxnChg chg="add del">
          <ac:chgData name="Karmarkar, Vivek N" userId="343914bc-d3b2-4c7d-8282-e0771748f5d8" providerId="ADAL" clId="{B68F896C-1B2B-420A-AF09-CA8FF1E38C75}" dt="2021-06-17T01:34:21.408" v="907" actId="26606"/>
          <ac:cxnSpMkLst>
            <pc:docMk/>
            <pc:sldMk cId="1838093606" sldId="259"/>
            <ac:cxnSpMk id="18" creationId="{EE504C98-6397-41C1-A8D8-2D9C4ED307E0}"/>
          </ac:cxnSpMkLst>
        </pc:cxnChg>
      </pc:sldChg>
      <pc:sldChg chg="addSp delSp modSp mod setBg">
        <pc:chgData name="Karmarkar, Vivek N" userId="343914bc-d3b2-4c7d-8282-e0771748f5d8" providerId="ADAL" clId="{B68F896C-1B2B-420A-AF09-CA8FF1E38C75}" dt="2021-06-17T01:43:58.013" v="1621" actId="26606"/>
        <pc:sldMkLst>
          <pc:docMk/>
          <pc:sldMk cId="1925273779" sldId="260"/>
        </pc:sldMkLst>
        <pc:spChg chg="mod">
          <ac:chgData name="Karmarkar, Vivek N" userId="343914bc-d3b2-4c7d-8282-e0771748f5d8" providerId="ADAL" clId="{B68F896C-1B2B-420A-AF09-CA8FF1E38C75}" dt="2021-06-17T01:43:58.013" v="1621" actId="26606"/>
          <ac:spMkLst>
            <pc:docMk/>
            <pc:sldMk cId="1925273779" sldId="260"/>
            <ac:spMk id="2" creationId="{0875C89C-CD78-4DCE-BC20-2FF058216B94}"/>
          </ac:spMkLst>
        </pc:spChg>
        <pc:spChg chg="add mod">
          <ac:chgData name="Karmarkar, Vivek N" userId="343914bc-d3b2-4c7d-8282-e0771748f5d8" providerId="ADAL" clId="{B68F896C-1B2B-420A-AF09-CA8FF1E38C75}" dt="2021-06-17T01:43:58.013" v="1621" actId="26606"/>
          <ac:spMkLst>
            <pc:docMk/>
            <pc:sldMk cId="1925273779" sldId="260"/>
            <ac:spMk id="4" creationId="{00BA301A-9113-47F8-842E-4C45BDF5E8D7}"/>
          </ac:spMkLst>
        </pc:spChg>
        <pc:spChg chg="add del">
          <ac:chgData name="Karmarkar, Vivek N" userId="343914bc-d3b2-4c7d-8282-e0771748f5d8" providerId="ADAL" clId="{B68F896C-1B2B-420A-AF09-CA8FF1E38C75}" dt="2021-06-17T01:43:58.013" v="1621" actId="26606"/>
          <ac:spMkLst>
            <pc:docMk/>
            <pc:sldMk cId="1925273779" sldId="260"/>
            <ac:spMk id="9" creationId="{5AA03EDC-7067-4DFF-B672-541D016AAAB8}"/>
          </ac:spMkLst>
        </pc:spChg>
        <pc:spChg chg="add del">
          <ac:chgData name="Karmarkar, Vivek N" userId="343914bc-d3b2-4c7d-8282-e0771748f5d8" providerId="ADAL" clId="{B68F896C-1B2B-420A-AF09-CA8FF1E38C75}" dt="2021-06-17T01:43:58.013" v="1621" actId="26606"/>
          <ac:spMkLst>
            <pc:docMk/>
            <pc:sldMk cId="1925273779" sldId="260"/>
            <ac:spMk id="11" creationId="{0EBF3E39-B0BE-496A-8604-9007470FFA3A}"/>
          </ac:spMkLst>
        </pc:spChg>
        <pc:picChg chg="add mod ord">
          <ac:chgData name="Karmarkar, Vivek N" userId="343914bc-d3b2-4c7d-8282-e0771748f5d8" providerId="ADAL" clId="{B68F896C-1B2B-420A-AF09-CA8FF1E38C75}" dt="2021-06-17T01:43:58.013" v="1621" actId="26606"/>
          <ac:picMkLst>
            <pc:docMk/>
            <pc:sldMk cId="1925273779" sldId="260"/>
            <ac:picMk id="3" creationId="{95B3C2E5-239A-4BC2-A9FB-24F6B8FFDE25}"/>
          </ac:picMkLst>
        </pc:picChg>
      </pc:sldChg>
      <pc:sldChg chg="addSp delSp modSp mod setBg">
        <pc:chgData name="Karmarkar, Vivek N" userId="343914bc-d3b2-4c7d-8282-e0771748f5d8" providerId="ADAL" clId="{B68F896C-1B2B-420A-AF09-CA8FF1E38C75}" dt="2021-06-17T02:40:23.439" v="3507" actId="113"/>
        <pc:sldMkLst>
          <pc:docMk/>
          <pc:sldMk cId="3658230812" sldId="261"/>
        </pc:sldMkLst>
        <pc:spChg chg="mod">
          <ac:chgData name="Karmarkar, Vivek N" userId="343914bc-d3b2-4c7d-8282-e0771748f5d8" providerId="ADAL" clId="{B68F896C-1B2B-420A-AF09-CA8FF1E38C75}" dt="2021-06-17T02:31:21.104" v="3199" actId="113"/>
          <ac:spMkLst>
            <pc:docMk/>
            <pc:sldMk cId="3658230812" sldId="261"/>
            <ac:spMk id="2" creationId="{0875C89C-CD78-4DCE-BC20-2FF058216B94}"/>
          </ac:spMkLst>
        </pc:spChg>
        <pc:spChg chg="add mod">
          <ac:chgData name="Karmarkar, Vivek N" userId="343914bc-d3b2-4c7d-8282-e0771748f5d8" providerId="ADAL" clId="{B68F896C-1B2B-420A-AF09-CA8FF1E38C75}" dt="2021-06-17T02:40:23.439" v="3507" actId="113"/>
          <ac:spMkLst>
            <pc:docMk/>
            <pc:sldMk cId="3658230812" sldId="261"/>
            <ac:spMk id="3" creationId="{8312C7F3-5FE9-43CF-8CFC-BAC492B9CA66}"/>
          </ac:spMkLst>
        </pc:spChg>
        <pc:spChg chg="add del">
          <ac:chgData name="Karmarkar, Vivek N" userId="343914bc-d3b2-4c7d-8282-e0771748f5d8" providerId="ADAL" clId="{B68F896C-1B2B-420A-AF09-CA8FF1E38C75}" dt="2021-06-17T02:30:39.194" v="3191" actId="26606"/>
          <ac:spMkLst>
            <pc:docMk/>
            <pc:sldMk cId="3658230812" sldId="261"/>
            <ac:spMk id="8" creationId="{70DFC902-7D23-471A-B557-B6B6917D7A0D}"/>
          </ac:spMkLst>
        </pc:spChg>
        <pc:spChg chg="add del">
          <ac:chgData name="Karmarkar, Vivek N" userId="343914bc-d3b2-4c7d-8282-e0771748f5d8" providerId="ADAL" clId="{B68F896C-1B2B-420A-AF09-CA8FF1E38C75}" dt="2021-06-17T02:30:39.194" v="3191" actId="26606"/>
          <ac:spMkLst>
            <pc:docMk/>
            <pc:sldMk cId="3658230812" sldId="261"/>
            <ac:spMk id="10" creationId="{A55D5633-D557-4DCA-982C-FF36EB7A1C00}"/>
          </ac:spMkLst>
        </pc:spChg>
        <pc:spChg chg="add del">
          <ac:chgData name="Karmarkar, Vivek N" userId="343914bc-d3b2-4c7d-8282-e0771748f5d8" providerId="ADAL" clId="{B68F896C-1B2B-420A-AF09-CA8FF1E38C75}" dt="2021-06-17T02:30:39.194" v="3191" actId="26606"/>
          <ac:spMkLst>
            <pc:docMk/>
            <pc:sldMk cId="3658230812" sldId="261"/>
            <ac:spMk id="12" creationId="{450D3AD2-FA80-415F-A9CE-54D884561CD7}"/>
          </ac:spMkLst>
        </pc:spChg>
        <pc:spChg chg="add">
          <ac:chgData name="Karmarkar, Vivek N" userId="343914bc-d3b2-4c7d-8282-e0771748f5d8" providerId="ADAL" clId="{B68F896C-1B2B-420A-AF09-CA8FF1E38C75}" dt="2021-06-17T02:30:39.205" v="3192" actId="26606"/>
          <ac:spMkLst>
            <pc:docMk/>
            <pc:sldMk cId="3658230812" sldId="261"/>
            <ac:spMk id="14" creationId="{375E0459-6403-40CD-989D-56A4407CA12E}"/>
          </ac:spMkLst>
        </pc:spChg>
        <pc:spChg chg="add">
          <ac:chgData name="Karmarkar, Vivek N" userId="343914bc-d3b2-4c7d-8282-e0771748f5d8" providerId="ADAL" clId="{B68F896C-1B2B-420A-AF09-CA8FF1E38C75}" dt="2021-06-17T02:30:39.205" v="3192" actId="26606"/>
          <ac:spMkLst>
            <pc:docMk/>
            <pc:sldMk cId="3658230812" sldId="261"/>
            <ac:spMk id="15" creationId="{1B15ED52-F352-441B-82BF-E0EA34836D08}"/>
          </ac:spMkLst>
        </pc:spChg>
        <pc:spChg chg="add">
          <ac:chgData name="Karmarkar, Vivek N" userId="343914bc-d3b2-4c7d-8282-e0771748f5d8" providerId="ADAL" clId="{B68F896C-1B2B-420A-AF09-CA8FF1E38C75}" dt="2021-06-17T02:30:39.205" v="3192" actId="26606"/>
          <ac:spMkLst>
            <pc:docMk/>
            <pc:sldMk cId="3658230812" sldId="261"/>
            <ac:spMk id="16" creationId="{53E5B1A8-3AC9-4BD1-9BBC-78CA94F2D1BA}"/>
          </ac:spMkLst>
        </pc:spChg>
        <pc:spChg chg="add">
          <ac:chgData name="Karmarkar, Vivek N" userId="343914bc-d3b2-4c7d-8282-e0771748f5d8" providerId="ADAL" clId="{B68F896C-1B2B-420A-AF09-CA8FF1E38C75}" dt="2021-06-17T02:30:39.205" v="3192" actId="26606"/>
          <ac:spMkLst>
            <pc:docMk/>
            <pc:sldMk cId="3658230812" sldId="261"/>
            <ac:spMk id="17" creationId="{3B2E3793-BFE6-45A2-9B7B-E18844431C99}"/>
          </ac:spMkLst>
        </pc:spChg>
        <pc:spChg chg="add">
          <ac:chgData name="Karmarkar, Vivek N" userId="343914bc-d3b2-4c7d-8282-e0771748f5d8" providerId="ADAL" clId="{B68F896C-1B2B-420A-AF09-CA8FF1E38C75}" dt="2021-06-17T02:30:39.205" v="3192" actId="26606"/>
          <ac:spMkLst>
            <pc:docMk/>
            <pc:sldMk cId="3658230812" sldId="261"/>
            <ac:spMk id="18" creationId="{BC4C4868-CB8F-4AF9-9CDB-8108F2C19B67}"/>
          </ac:spMkLst>
        </pc:spChg>
      </pc:sldChg>
      <pc:sldChg chg="addSp modSp mod setBg modAnim">
        <pc:chgData name="Karmarkar, Vivek N" userId="343914bc-d3b2-4c7d-8282-e0771748f5d8" providerId="ADAL" clId="{B68F896C-1B2B-420A-AF09-CA8FF1E38C75}" dt="2021-06-17T02:44:04.826" v="3509" actId="26606"/>
        <pc:sldMkLst>
          <pc:docMk/>
          <pc:sldMk cId="276021933" sldId="262"/>
        </pc:sldMkLst>
        <pc:spChg chg="mod">
          <ac:chgData name="Karmarkar, Vivek N" userId="343914bc-d3b2-4c7d-8282-e0771748f5d8" providerId="ADAL" clId="{B68F896C-1B2B-420A-AF09-CA8FF1E38C75}" dt="2021-06-17T02:44:04.826" v="3509" actId="26606"/>
          <ac:spMkLst>
            <pc:docMk/>
            <pc:sldMk cId="276021933" sldId="262"/>
            <ac:spMk id="2" creationId="{0875C89C-CD78-4DCE-BC20-2FF058216B94}"/>
          </ac:spMkLst>
        </pc:spChg>
        <pc:spChg chg="add">
          <ac:chgData name="Karmarkar, Vivek N" userId="343914bc-d3b2-4c7d-8282-e0771748f5d8" providerId="ADAL" clId="{B68F896C-1B2B-420A-AF09-CA8FF1E38C75}" dt="2021-06-17T02:44:04.826" v="3509" actId="26606"/>
          <ac:spMkLst>
            <pc:docMk/>
            <pc:sldMk cId="276021933" sldId="262"/>
            <ac:spMk id="8" creationId="{A8384FB5-9ADC-4DDC-881B-597D56F5B15D}"/>
          </ac:spMkLst>
        </pc:spChg>
        <pc:spChg chg="add">
          <ac:chgData name="Karmarkar, Vivek N" userId="343914bc-d3b2-4c7d-8282-e0771748f5d8" providerId="ADAL" clId="{B68F896C-1B2B-420A-AF09-CA8FF1E38C75}" dt="2021-06-17T02:44:04.826" v="3509" actId="26606"/>
          <ac:spMkLst>
            <pc:docMk/>
            <pc:sldMk cId="276021933" sldId="262"/>
            <ac:spMk id="10" creationId="{1199E1B1-A8C0-4FE8-A5A8-1CB41D69F857}"/>
          </ac:spMkLst>
        </pc:spChg>
        <pc:spChg chg="add">
          <ac:chgData name="Karmarkar, Vivek N" userId="343914bc-d3b2-4c7d-8282-e0771748f5d8" providerId="ADAL" clId="{B68F896C-1B2B-420A-AF09-CA8FF1E38C75}" dt="2021-06-17T02:44:04.826" v="3509" actId="26606"/>
          <ac:spMkLst>
            <pc:docMk/>
            <pc:sldMk cId="276021933" sldId="262"/>
            <ac:spMk id="12" creationId="{84A8DE83-DE75-4B41-9DB4-A7EC0B0DEC0B}"/>
          </ac:spMkLst>
        </pc:spChg>
        <pc:spChg chg="add">
          <ac:chgData name="Karmarkar, Vivek N" userId="343914bc-d3b2-4c7d-8282-e0771748f5d8" providerId="ADAL" clId="{B68F896C-1B2B-420A-AF09-CA8FF1E38C75}" dt="2021-06-17T02:44:04.826" v="3509" actId="26606"/>
          <ac:spMkLst>
            <pc:docMk/>
            <pc:sldMk cId="276021933" sldId="262"/>
            <ac:spMk id="14" creationId="{A7009A0A-BEF5-4EAC-AF15-E4F9F002E239}"/>
          </ac:spMkLst>
        </pc:spChg>
        <pc:picChg chg="add mod">
          <ac:chgData name="Karmarkar, Vivek N" userId="343914bc-d3b2-4c7d-8282-e0771748f5d8" providerId="ADAL" clId="{B68F896C-1B2B-420A-AF09-CA8FF1E38C75}" dt="2021-06-17T02:44:04.826" v="3509" actId="26606"/>
          <ac:picMkLst>
            <pc:docMk/>
            <pc:sldMk cId="276021933" sldId="262"/>
            <ac:picMk id="3" creationId="{1215A5F8-201C-4CCC-99F1-820C53D51824}"/>
          </ac:picMkLst>
        </pc:picChg>
      </pc:sldChg>
      <pc:sldChg chg="addSp delSp modSp mod setBg modAnim">
        <pc:chgData name="Karmarkar, Vivek N" userId="343914bc-d3b2-4c7d-8282-e0771748f5d8" providerId="ADAL" clId="{B68F896C-1B2B-420A-AF09-CA8FF1E38C75}" dt="2021-06-17T02:34:12.221" v="3268" actId="26606"/>
        <pc:sldMkLst>
          <pc:docMk/>
          <pc:sldMk cId="384345387" sldId="263"/>
        </pc:sldMkLst>
        <pc:spChg chg="mod">
          <ac:chgData name="Karmarkar, Vivek N" userId="343914bc-d3b2-4c7d-8282-e0771748f5d8" providerId="ADAL" clId="{B68F896C-1B2B-420A-AF09-CA8FF1E38C75}" dt="2021-06-17T02:34:12.221" v="3268" actId="26606"/>
          <ac:spMkLst>
            <pc:docMk/>
            <pc:sldMk cId="384345387" sldId="263"/>
            <ac:spMk id="2" creationId="{0875C89C-CD78-4DCE-BC20-2FF058216B94}"/>
          </ac:spMkLst>
        </pc:spChg>
        <pc:spChg chg="add del">
          <ac:chgData name="Karmarkar, Vivek N" userId="343914bc-d3b2-4c7d-8282-e0771748f5d8" providerId="ADAL" clId="{B68F896C-1B2B-420A-AF09-CA8FF1E38C75}" dt="2021-06-17T02:34:12.221" v="3268" actId="26606"/>
          <ac:spMkLst>
            <pc:docMk/>
            <pc:sldMk cId="384345387" sldId="263"/>
            <ac:spMk id="10" creationId="{7F57BEA8-497D-4AA8-8A18-BDCD696B25FE}"/>
          </ac:spMkLst>
        </pc:spChg>
        <pc:spChg chg="add">
          <ac:chgData name="Karmarkar, Vivek N" userId="343914bc-d3b2-4c7d-8282-e0771748f5d8" providerId="ADAL" clId="{B68F896C-1B2B-420A-AF09-CA8FF1E38C75}" dt="2021-06-17T02:34:12.221" v="3268" actId="26606"/>
          <ac:spMkLst>
            <pc:docMk/>
            <pc:sldMk cId="384345387" sldId="263"/>
            <ac:spMk id="19" creationId="{A8384FB5-9ADC-4DDC-881B-597D56F5B15D}"/>
          </ac:spMkLst>
        </pc:spChg>
        <pc:spChg chg="add">
          <ac:chgData name="Karmarkar, Vivek N" userId="343914bc-d3b2-4c7d-8282-e0771748f5d8" providerId="ADAL" clId="{B68F896C-1B2B-420A-AF09-CA8FF1E38C75}" dt="2021-06-17T02:34:12.221" v="3268" actId="26606"/>
          <ac:spMkLst>
            <pc:docMk/>
            <pc:sldMk cId="384345387" sldId="263"/>
            <ac:spMk id="21" creationId="{1199E1B1-A8C0-4FE8-A5A8-1CB41D69F857}"/>
          </ac:spMkLst>
        </pc:spChg>
        <pc:spChg chg="add">
          <ac:chgData name="Karmarkar, Vivek N" userId="343914bc-d3b2-4c7d-8282-e0771748f5d8" providerId="ADAL" clId="{B68F896C-1B2B-420A-AF09-CA8FF1E38C75}" dt="2021-06-17T02:34:12.221" v="3268" actId="26606"/>
          <ac:spMkLst>
            <pc:docMk/>
            <pc:sldMk cId="384345387" sldId="263"/>
            <ac:spMk id="23" creationId="{84A8DE83-DE75-4B41-9DB4-A7EC0B0DEC0B}"/>
          </ac:spMkLst>
        </pc:spChg>
        <pc:spChg chg="add">
          <ac:chgData name="Karmarkar, Vivek N" userId="343914bc-d3b2-4c7d-8282-e0771748f5d8" providerId="ADAL" clId="{B68F896C-1B2B-420A-AF09-CA8FF1E38C75}" dt="2021-06-17T02:34:12.221" v="3268" actId="26606"/>
          <ac:spMkLst>
            <pc:docMk/>
            <pc:sldMk cId="384345387" sldId="263"/>
            <ac:spMk id="25" creationId="{A7009A0A-BEF5-4EAC-AF15-E4F9F002E239}"/>
          </ac:spMkLst>
        </pc:spChg>
        <pc:picChg chg="add mod">
          <ac:chgData name="Karmarkar, Vivek N" userId="343914bc-d3b2-4c7d-8282-e0771748f5d8" providerId="ADAL" clId="{B68F896C-1B2B-420A-AF09-CA8FF1E38C75}" dt="2021-06-17T02:34:12.221" v="3268" actId="26606"/>
          <ac:picMkLst>
            <pc:docMk/>
            <pc:sldMk cId="384345387" sldId="263"/>
            <ac:picMk id="3" creationId="{70890C1A-45DE-4FA3-9724-0763ED72A2A4}"/>
          </ac:picMkLst>
        </pc:picChg>
        <pc:cxnChg chg="add del">
          <ac:chgData name="Karmarkar, Vivek N" userId="343914bc-d3b2-4c7d-8282-e0771748f5d8" providerId="ADAL" clId="{B68F896C-1B2B-420A-AF09-CA8FF1E38C75}" dt="2021-06-17T02:34:12.221" v="3268" actId="26606"/>
          <ac:cxnSpMkLst>
            <pc:docMk/>
            <pc:sldMk cId="384345387" sldId="263"/>
            <ac:cxnSpMk id="8" creationId="{D2E961F1-4A28-4A5F-BBD4-6E400E5E6C75}"/>
          </ac:cxnSpMkLst>
        </pc:cxnChg>
        <pc:cxnChg chg="add del">
          <ac:chgData name="Karmarkar, Vivek N" userId="343914bc-d3b2-4c7d-8282-e0771748f5d8" providerId="ADAL" clId="{B68F896C-1B2B-420A-AF09-CA8FF1E38C75}" dt="2021-06-17T02:34:12.221" v="3268" actId="26606"/>
          <ac:cxnSpMkLst>
            <pc:docMk/>
            <pc:sldMk cId="384345387" sldId="263"/>
            <ac:cxnSpMk id="12" creationId="{A82415D3-DDE5-4D63-8CB3-23A5EC581B27}"/>
          </ac:cxnSpMkLst>
        </pc:cxnChg>
        <pc:cxnChg chg="add del">
          <ac:chgData name="Karmarkar, Vivek N" userId="343914bc-d3b2-4c7d-8282-e0771748f5d8" providerId="ADAL" clId="{B68F896C-1B2B-420A-AF09-CA8FF1E38C75}" dt="2021-06-17T02:34:12.221" v="3268" actId="26606"/>
          <ac:cxnSpMkLst>
            <pc:docMk/>
            <pc:sldMk cId="384345387" sldId="263"/>
            <ac:cxnSpMk id="14" creationId="{AD7193FB-6AE6-4B3B-8F89-56B55DD63B4D}"/>
          </ac:cxnSpMkLst>
        </pc:cxnChg>
      </pc:sldChg>
      <pc:sldChg chg="addSp modSp mod setBg modAnim">
        <pc:chgData name="Karmarkar, Vivek N" userId="343914bc-d3b2-4c7d-8282-e0771748f5d8" providerId="ADAL" clId="{B68F896C-1B2B-420A-AF09-CA8FF1E38C75}" dt="2021-06-17T02:47:25.095" v="3511" actId="26606"/>
        <pc:sldMkLst>
          <pc:docMk/>
          <pc:sldMk cId="3339436540" sldId="264"/>
        </pc:sldMkLst>
        <pc:spChg chg="mod">
          <ac:chgData name="Karmarkar, Vivek N" userId="343914bc-d3b2-4c7d-8282-e0771748f5d8" providerId="ADAL" clId="{B68F896C-1B2B-420A-AF09-CA8FF1E38C75}" dt="2021-06-17T02:47:25.095" v="3511" actId="26606"/>
          <ac:spMkLst>
            <pc:docMk/>
            <pc:sldMk cId="3339436540" sldId="264"/>
            <ac:spMk id="2" creationId="{0875C89C-CD78-4DCE-BC20-2FF058216B94}"/>
          </ac:spMkLst>
        </pc:spChg>
        <pc:spChg chg="add">
          <ac:chgData name="Karmarkar, Vivek N" userId="343914bc-d3b2-4c7d-8282-e0771748f5d8" providerId="ADAL" clId="{B68F896C-1B2B-420A-AF09-CA8FF1E38C75}" dt="2021-06-17T02:47:25.095" v="3511" actId="26606"/>
          <ac:spMkLst>
            <pc:docMk/>
            <pc:sldMk cId="3339436540" sldId="264"/>
            <ac:spMk id="8" creationId="{A8384FB5-9ADC-4DDC-881B-597D56F5B15D}"/>
          </ac:spMkLst>
        </pc:spChg>
        <pc:spChg chg="add">
          <ac:chgData name="Karmarkar, Vivek N" userId="343914bc-d3b2-4c7d-8282-e0771748f5d8" providerId="ADAL" clId="{B68F896C-1B2B-420A-AF09-CA8FF1E38C75}" dt="2021-06-17T02:47:25.095" v="3511" actId="26606"/>
          <ac:spMkLst>
            <pc:docMk/>
            <pc:sldMk cId="3339436540" sldId="264"/>
            <ac:spMk id="10" creationId="{1199E1B1-A8C0-4FE8-A5A8-1CB41D69F857}"/>
          </ac:spMkLst>
        </pc:spChg>
        <pc:spChg chg="add">
          <ac:chgData name="Karmarkar, Vivek N" userId="343914bc-d3b2-4c7d-8282-e0771748f5d8" providerId="ADAL" clId="{B68F896C-1B2B-420A-AF09-CA8FF1E38C75}" dt="2021-06-17T02:47:25.095" v="3511" actId="26606"/>
          <ac:spMkLst>
            <pc:docMk/>
            <pc:sldMk cId="3339436540" sldId="264"/>
            <ac:spMk id="12" creationId="{84A8DE83-DE75-4B41-9DB4-A7EC0B0DEC0B}"/>
          </ac:spMkLst>
        </pc:spChg>
        <pc:spChg chg="add">
          <ac:chgData name="Karmarkar, Vivek N" userId="343914bc-d3b2-4c7d-8282-e0771748f5d8" providerId="ADAL" clId="{B68F896C-1B2B-420A-AF09-CA8FF1E38C75}" dt="2021-06-17T02:47:25.095" v="3511" actId="26606"/>
          <ac:spMkLst>
            <pc:docMk/>
            <pc:sldMk cId="3339436540" sldId="264"/>
            <ac:spMk id="14" creationId="{A7009A0A-BEF5-4EAC-AF15-E4F9F002E239}"/>
          </ac:spMkLst>
        </pc:spChg>
        <pc:picChg chg="add mod">
          <ac:chgData name="Karmarkar, Vivek N" userId="343914bc-d3b2-4c7d-8282-e0771748f5d8" providerId="ADAL" clId="{B68F896C-1B2B-420A-AF09-CA8FF1E38C75}" dt="2021-06-17T02:47:25.095" v="3511" actId="26606"/>
          <ac:picMkLst>
            <pc:docMk/>
            <pc:sldMk cId="3339436540" sldId="264"/>
            <ac:picMk id="3" creationId="{8F7AFEC1-E0E4-4604-A890-E2FF315A6919}"/>
          </ac:picMkLst>
        </pc:picChg>
      </pc:sldChg>
      <pc:sldChg chg="addSp modSp mod setBg">
        <pc:chgData name="Karmarkar, Vivek N" userId="343914bc-d3b2-4c7d-8282-e0771748f5d8" providerId="ADAL" clId="{B68F896C-1B2B-420A-AF09-CA8FF1E38C75}" dt="2021-06-17T20:00:10.544" v="6095" actId="20577"/>
        <pc:sldMkLst>
          <pc:docMk/>
          <pc:sldMk cId="3143259590" sldId="265"/>
        </pc:sldMkLst>
        <pc:spChg chg="mod">
          <ac:chgData name="Karmarkar, Vivek N" userId="343914bc-d3b2-4c7d-8282-e0771748f5d8" providerId="ADAL" clId="{B68F896C-1B2B-420A-AF09-CA8FF1E38C75}" dt="2021-06-17T02:54:41.497" v="4588" actId="26606"/>
          <ac:spMkLst>
            <pc:docMk/>
            <pc:sldMk cId="3143259590" sldId="265"/>
            <ac:spMk id="2" creationId="{0875C89C-CD78-4DCE-BC20-2FF058216B94}"/>
          </ac:spMkLst>
        </pc:spChg>
        <pc:spChg chg="add mod">
          <ac:chgData name="Karmarkar, Vivek N" userId="343914bc-d3b2-4c7d-8282-e0771748f5d8" providerId="ADAL" clId="{B68F896C-1B2B-420A-AF09-CA8FF1E38C75}" dt="2021-06-17T20:00:10.544" v="6095" actId="20577"/>
          <ac:spMkLst>
            <pc:docMk/>
            <pc:sldMk cId="3143259590" sldId="265"/>
            <ac:spMk id="3" creationId="{3C5C230F-904C-418B-A2DC-445E7BCAFFFD}"/>
          </ac:spMkLst>
        </pc:spChg>
        <pc:spChg chg="add">
          <ac:chgData name="Karmarkar, Vivek N" userId="343914bc-d3b2-4c7d-8282-e0771748f5d8" providerId="ADAL" clId="{B68F896C-1B2B-420A-AF09-CA8FF1E38C75}" dt="2021-06-17T02:54:41.497" v="4588" actId="26606"/>
          <ac:spMkLst>
            <pc:docMk/>
            <pc:sldMk cId="3143259590" sldId="265"/>
            <ac:spMk id="8" creationId="{1B15ED52-F352-441B-82BF-E0EA34836D08}"/>
          </ac:spMkLst>
        </pc:spChg>
        <pc:spChg chg="add">
          <ac:chgData name="Karmarkar, Vivek N" userId="343914bc-d3b2-4c7d-8282-e0771748f5d8" providerId="ADAL" clId="{B68F896C-1B2B-420A-AF09-CA8FF1E38C75}" dt="2021-06-17T02:54:41.497" v="4588" actId="26606"/>
          <ac:spMkLst>
            <pc:docMk/>
            <pc:sldMk cId="3143259590" sldId="265"/>
            <ac:spMk id="10" creationId="{3B2E3793-BFE6-45A2-9B7B-E18844431C99}"/>
          </ac:spMkLst>
        </pc:spChg>
        <pc:spChg chg="add">
          <ac:chgData name="Karmarkar, Vivek N" userId="343914bc-d3b2-4c7d-8282-e0771748f5d8" providerId="ADAL" clId="{B68F896C-1B2B-420A-AF09-CA8FF1E38C75}" dt="2021-06-17T02:54:41.497" v="4588" actId="26606"/>
          <ac:spMkLst>
            <pc:docMk/>
            <pc:sldMk cId="3143259590" sldId="265"/>
            <ac:spMk id="12" creationId="{BC4C4868-CB8F-4AF9-9CDB-8108F2C19B67}"/>
          </ac:spMkLst>
        </pc:spChg>
        <pc:spChg chg="add">
          <ac:chgData name="Karmarkar, Vivek N" userId="343914bc-d3b2-4c7d-8282-e0771748f5d8" providerId="ADAL" clId="{B68F896C-1B2B-420A-AF09-CA8FF1E38C75}" dt="2021-06-17T02:54:41.497" v="4588" actId="26606"/>
          <ac:spMkLst>
            <pc:docMk/>
            <pc:sldMk cId="3143259590" sldId="265"/>
            <ac:spMk id="14" creationId="{375E0459-6403-40CD-989D-56A4407CA12E}"/>
          </ac:spMkLst>
        </pc:spChg>
        <pc:spChg chg="add">
          <ac:chgData name="Karmarkar, Vivek N" userId="343914bc-d3b2-4c7d-8282-e0771748f5d8" providerId="ADAL" clId="{B68F896C-1B2B-420A-AF09-CA8FF1E38C75}" dt="2021-06-17T02:54:41.497" v="4588" actId="26606"/>
          <ac:spMkLst>
            <pc:docMk/>
            <pc:sldMk cId="3143259590" sldId="265"/>
            <ac:spMk id="16" creationId="{53E5B1A8-3AC9-4BD1-9BBC-78CA94F2D1BA}"/>
          </ac:spMkLst>
        </pc:spChg>
      </pc:sldChg>
      <pc:sldChg chg="addSp modSp add mod setBg modAnim">
        <pc:chgData name="Karmarkar, Vivek N" userId="343914bc-d3b2-4c7d-8282-e0771748f5d8" providerId="ADAL" clId="{B68F896C-1B2B-420A-AF09-CA8FF1E38C75}" dt="2021-06-17T02:34:30.304" v="3271" actId="27614"/>
        <pc:sldMkLst>
          <pc:docMk/>
          <pc:sldMk cId="1188256341" sldId="266"/>
        </pc:sldMkLst>
        <pc:spChg chg="mod">
          <ac:chgData name="Karmarkar, Vivek N" userId="343914bc-d3b2-4c7d-8282-e0771748f5d8" providerId="ADAL" clId="{B68F896C-1B2B-420A-AF09-CA8FF1E38C75}" dt="2021-06-17T02:34:27.019" v="3270" actId="26606"/>
          <ac:spMkLst>
            <pc:docMk/>
            <pc:sldMk cId="1188256341" sldId="266"/>
            <ac:spMk id="2" creationId="{0875C89C-CD78-4DCE-BC20-2FF058216B94}"/>
          </ac:spMkLst>
        </pc:spChg>
        <pc:spChg chg="add">
          <ac:chgData name="Karmarkar, Vivek N" userId="343914bc-d3b2-4c7d-8282-e0771748f5d8" providerId="ADAL" clId="{B68F896C-1B2B-420A-AF09-CA8FF1E38C75}" dt="2021-06-17T02:34:27.019" v="3270" actId="26606"/>
          <ac:spMkLst>
            <pc:docMk/>
            <pc:sldMk cId="1188256341" sldId="266"/>
            <ac:spMk id="8" creationId="{A8384FB5-9ADC-4DDC-881B-597D56F5B15D}"/>
          </ac:spMkLst>
        </pc:spChg>
        <pc:spChg chg="add">
          <ac:chgData name="Karmarkar, Vivek N" userId="343914bc-d3b2-4c7d-8282-e0771748f5d8" providerId="ADAL" clId="{B68F896C-1B2B-420A-AF09-CA8FF1E38C75}" dt="2021-06-17T02:34:27.019" v="3270" actId="26606"/>
          <ac:spMkLst>
            <pc:docMk/>
            <pc:sldMk cId="1188256341" sldId="266"/>
            <ac:spMk id="10" creationId="{1199E1B1-A8C0-4FE8-A5A8-1CB41D69F857}"/>
          </ac:spMkLst>
        </pc:spChg>
        <pc:spChg chg="add">
          <ac:chgData name="Karmarkar, Vivek N" userId="343914bc-d3b2-4c7d-8282-e0771748f5d8" providerId="ADAL" clId="{B68F896C-1B2B-420A-AF09-CA8FF1E38C75}" dt="2021-06-17T02:34:27.019" v="3270" actId="26606"/>
          <ac:spMkLst>
            <pc:docMk/>
            <pc:sldMk cId="1188256341" sldId="266"/>
            <ac:spMk id="12" creationId="{84A8DE83-DE75-4B41-9DB4-A7EC0B0DEC0B}"/>
          </ac:spMkLst>
        </pc:spChg>
        <pc:spChg chg="add">
          <ac:chgData name="Karmarkar, Vivek N" userId="343914bc-d3b2-4c7d-8282-e0771748f5d8" providerId="ADAL" clId="{B68F896C-1B2B-420A-AF09-CA8FF1E38C75}" dt="2021-06-17T02:34:27.019" v="3270" actId="26606"/>
          <ac:spMkLst>
            <pc:docMk/>
            <pc:sldMk cId="1188256341" sldId="266"/>
            <ac:spMk id="14" creationId="{A7009A0A-BEF5-4EAC-AF15-E4F9F002E239}"/>
          </ac:spMkLst>
        </pc:spChg>
        <pc:picChg chg="add mod">
          <ac:chgData name="Karmarkar, Vivek N" userId="343914bc-d3b2-4c7d-8282-e0771748f5d8" providerId="ADAL" clId="{B68F896C-1B2B-420A-AF09-CA8FF1E38C75}" dt="2021-06-17T02:34:30.304" v="3271" actId="27614"/>
          <ac:picMkLst>
            <pc:docMk/>
            <pc:sldMk cId="1188256341" sldId="266"/>
            <ac:picMk id="3" creationId="{DF3013D0-8357-49CB-9991-57F2CCE28340}"/>
          </ac:picMkLst>
        </pc:picChg>
      </pc:sldChg>
      <pc:sldChg chg="addSp delSp modSp add mod setBg">
        <pc:chgData name="Karmarkar, Vivek N" userId="343914bc-d3b2-4c7d-8282-e0771748f5d8" providerId="ADAL" clId="{B68F896C-1B2B-420A-AF09-CA8FF1E38C75}" dt="2021-06-17T03:53:37.947" v="5139" actId="1076"/>
        <pc:sldMkLst>
          <pc:docMk/>
          <pc:sldMk cId="174181125" sldId="267"/>
        </pc:sldMkLst>
        <pc:spChg chg="mod">
          <ac:chgData name="Karmarkar, Vivek N" userId="343914bc-d3b2-4c7d-8282-e0771748f5d8" providerId="ADAL" clId="{B68F896C-1B2B-420A-AF09-CA8FF1E38C75}" dt="2021-06-17T03:48:36.088" v="5112" actId="20577"/>
          <ac:spMkLst>
            <pc:docMk/>
            <pc:sldMk cId="174181125" sldId="267"/>
            <ac:spMk id="2" creationId="{0875C89C-CD78-4DCE-BC20-2FF058216B94}"/>
          </ac:spMkLst>
        </pc:spChg>
        <pc:spChg chg="del">
          <ac:chgData name="Karmarkar, Vivek N" userId="343914bc-d3b2-4c7d-8282-e0771748f5d8" providerId="ADAL" clId="{B68F896C-1B2B-420A-AF09-CA8FF1E38C75}" dt="2021-06-17T03:30:13.119" v="5025" actId="478"/>
          <ac:spMkLst>
            <pc:docMk/>
            <pc:sldMk cId="174181125" sldId="267"/>
            <ac:spMk id="4" creationId="{F8B1581A-CBD1-4190-8F4B-5C76EFDF0691}"/>
          </ac:spMkLst>
        </pc:spChg>
        <pc:spChg chg="del mod ord">
          <ac:chgData name="Karmarkar, Vivek N" userId="343914bc-d3b2-4c7d-8282-e0771748f5d8" providerId="ADAL" clId="{B68F896C-1B2B-420A-AF09-CA8FF1E38C75}" dt="2021-06-17T03:48:56.865" v="5115" actId="478"/>
          <ac:spMkLst>
            <pc:docMk/>
            <pc:sldMk cId="174181125" sldId="267"/>
            <ac:spMk id="5" creationId="{CDA81210-7A55-43B8-828D-A574606E6E91}"/>
          </ac:spMkLst>
        </pc:spChg>
        <pc:spChg chg="add mod">
          <ac:chgData name="Karmarkar, Vivek N" userId="343914bc-d3b2-4c7d-8282-e0771748f5d8" providerId="ADAL" clId="{B68F896C-1B2B-420A-AF09-CA8FF1E38C75}" dt="2021-06-17T03:47:17.339" v="5096" actId="26606"/>
          <ac:spMkLst>
            <pc:docMk/>
            <pc:sldMk cId="174181125" sldId="267"/>
            <ac:spMk id="7" creationId="{59E0C1BE-8BF8-4B80-831E-A33971376D08}"/>
          </ac:spMkLst>
        </pc:spChg>
        <pc:spChg chg="add mod">
          <ac:chgData name="Karmarkar, Vivek N" userId="343914bc-d3b2-4c7d-8282-e0771748f5d8" providerId="ADAL" clId="{B68F896C-1B2B-420A-AF09-CA8FF1E38C75}" dt="2021-06-17T03:51:39.315" v="5129" actId="1076"/>
          <ac:spMkLst>
            <pc:docMk/>
            <pc:sldMk cId="174181125" sldId="267"/>
            <ac:spMk id="10" creationId="{E6B78BA3-2EF7-49B2-8A13-ACBC5041B3FE}"/>
          </ac:spMkLst>
        </pc:spChg>
        <pc:spChg chg="add">
          <ac:chgData name="Karmarkar, Vivek N" userId="343914bc-d3b2-4c7d-8282-e0771748f5d8" providerId="ADAL" clId="{B68F896C-1B2B-420A-AF09-CA8FF1E38C75}" dt="2021-06-17T03:47:17.339" v="5096" actId="26606"/>
          <ac:spMkLst>
            <pc:docMk/>
            <pc:sldMk cId="174181125" sldId="267"/>
            <ac:spMk id="15" creationId="{4038CB10-1F5C-4D54-9DF7-12586DE5B007}"/>
          </ac:spMkLst>
        </pc:spChg>
        <pc:spChg chg="add mod">
          <ac:chgData name="Karmarkar, Vivek N" userId="343914bc-d3b2-4c7d-8282-e0771748f5d8" providerId="ADAL" clId="{B68F896C-1B2B-420A-AF09-CA8FF1E38C75}" dt="2021-06-17T03:53:37.947" v="5139" actId="1076"/>
          <ac:spMkLst>
            <pc:docMk/>
            <pc:sldMk cId="174181125" sldId="267"/>
            <ac:spMk id="16" creationId="{AB88D0A0-F5EF-4123-A199-ED56478C483F}"/>
          </ac:spMkLst>
        </pc:spChg>
        <pc:spChg chg="add">
          <ac:chgData name="Karmarkar, Vivek N" userId="343914bc-d3b2-4c7d-8282-e0771748f5d8" providerId="ADAL" clId="{B68F896C-1B2B-420A-AF09-CA8FF1E38C75}" dt="2021-06-17T03:47:17.339" v="5096" actId="26606"/>
          <ac:spMkLst>
            <pc:docMk/>
            <pc:sldMk cId="174181125" sldId="267"/>
            <ac:spMk id="17" creationId="{33B81349-3A7E-4A66-9ED9-66E6F8E29C4A}"/>
          </ac:spMkLst>
        </pc:spChg>
        <pc:spChg chg="add">
          <ac:chgData name="Karmarkar, Vivek N" userId="343914bc-d3b2-4c7d-8282-e0771748f5d8" providerId="ADAL" clId="{B68F896C-1B2B-420A-AF09-CA8FF1E38C75}" dt="2021-06-17T03:47:17.339" v="5096" actId="26606"/>
          <ac:spMkLst>
            <pc:docMk/>
            <pc:sldMk cId="174181125" sldId="267"/>
            <ac:spMk id="19" creationId="{4A37A7FF-19A5-40D8-8D0C-E780CBD33087}"/>
          </ac:spMkLst>
        </pc:spChg>
        <pc:spChg chg="add">
          <ac:chgData name="Karmarkar, Vivek N" userId="343914bc-d3b2-4c7d-8282-e0771748f5d8" providerId="ADAL" clId="{B68F896C-1B2B-420A-AF09-CA8FF1E38C75}" dt="2021-06-17T03:47:17.339" v="5096" actId="26606"/>
          <ac:spMkLst>
            <pc:docMk/>
            <pc:sldMk cId="174181125" sldId="267"/>
            <ac:spMk id="21" creationId="{73ED6512-6858-4552-B699-9A97FE9A4EA2}"/>
          </ac:spMkLst>
        </pc:spChg>
        <pc:picChg chg="add del mod">
          <ac:chgData name="Karmarkar, Vivek N" userId="343914bc-d3b2-4c7d-8282-e0771748f5d8" providerId="ADAL" clId="{B68F896C-1B2B-420A-AF09-CA8FF1E38C75}" dt="2021-06-17T03:48:42.868" v="5114" actId="478"/>
          <ac:picMkLst>
            <pc:docMk/>
            <pc:sldMk cId="174181125" sldId="267"/>
            <ac:picMk id="6" creationId="{7B25B01E-2235-4441-88BF-9D9C7FA3A136}"/>
          </ac:picMkLst>
        </pc:picChg>
        <pc:picChg chg="add del mod ord">
          <ac:chgData name="Karmarkar, Vivek N" userId="343914bc-d3b2-4c7d-8282-e0771748f5d8" providerId="ADAL" clId="{B68F896C-1B2B-420A-AF09-CA8FF1E38C75}" dt="2021-06-17T03:48:40.145" v="5113" actId="478"/>
          <ac:picMkLst>
            <pc:docMk/>
            <pc:sldMk cId="174181125" sldId="267"/>
            <ac:picMk id="9" creationId="{6A6CF2B0-8A2E-4836-B05C-8A37E8D96AEF}"/>
          </ac:picMkLst>
        </pc:picChg>
        <pc:picChg chg="add mod">
          <ac:chgData name="Karmarkar, Vivek N" userId="343914bc-d3b2-4c7d-8282-e0771748f5d8" providerId="ADAL" clId="{B68F896C-1B2B-420A-AF09-CA8FF1E38C75}" dt="2021-06-17T03:51:43.044" v="5132" actId="1076"/>
          <ac:picMkLst>
            <pc:docMk/>
            <pc:sldMk cId="174181125" sldId="267"/>
            <ac:picMk id="12" creationId="{FF93FE2B-D74E-4F3A-B13C-C0D0FE4CD05A}"/>
          </ac:picMkLst>
        </pc:picChg>
        <pc:picChg chg="add mod">
          <ac:chgData name="Karmarkar, Vivek N" userId="343914bc-d3b2-4c7d-8282-e0771748f5d8" providerId="ADAL" clId="{B68F896C-1B2B-420A-AF09-CA8FF1E38C75}" dt="2021-06-17T03:53:06.627" v="5135" actId="1076"/>
          <ac:picMkLst>
            <pc:docMk/>
            <pc:sldMk cId="174181125" sldId="267"/>
            <ac:picMk id="14" creationId="{5A0D1955-BE10-4B21-AD24-630CE7241A0A}"/>
          </ac:picMkLst>
        </pc:picChg>
      </pc:sldChg>
      <pc:sldChg chg="modSp add mod">
        <pc:chgData name="Karmarkar, Vivek N" userId="343914bc-d3b2-4c7d-8282-e0771748f5d8" providerId="ADAL" clId="{B68F896C-1B2B-420A-AF09-CA8FF1E38C75}" dt="2021-06-17T03:53:51.882" v="5140" actId="255"/>
        <pc:sldMkLst>
          <pc:docMk/>
          <pc:sldMk cId="2283638747" sldId="268"/>
        </pc:sldMkLst>
        <pc:spChg chg="mod">
          <ac:chgData name="Karmarkar, Vivek N" userId="343914bc-d3b2-4c7d-8282-e0771748f5d8" providerId="ADAL" clId="{B68F896C-1B2B-420A-AF09-CA8FF1E38C75}" dt="2021-06-17T03:53:51.882" v="5140" actId="255"/>
          <ac:spMkLst>
            <pc:docMk/>
            <pc:sldMk cId="2283638747" sldId="268"/>
            <ac:spMk id="5" creationId="{CDA81210-7A55-43B8-828D-A574606E6E91}"/>
          </ac:spMkLst>
        </pc:spChg>
      </pc:sldChg>
      <pc:sldChg chg="addSp delSp modSp add mod ord modAnim">
        <pc:chgData name="Karmarkar, Vivek N" userId="343914bc-d3b2-4c7d-8282-e0771748f5d8" providerId="ADAL" clId="{B68F896C-1B2B-420A-AF09-CA8FF1E38C75}" dt="2021-06-17T20:02:00.213" v="6141" actId="1076"/>
        <pc:sldMkLst>
          <pc:docMk/>
          <pc:sldMk cId="951543931" sldId="269"/>
        </pc:sldMkLst>
        <pc:spChg chg="mod">
          <ac:chgData name="Karmarkar, Vivek N" userId="343914bc-d3b2-4c7d-8282-e0771748f5d8" providerId="ADAL" clId="{B68F896C-1B2B-420A-AF09-CA8FF1E38C75}" dt="2021-06-17T20:01:04.649" v="6136" actId="20577"/>
          <ac:spMkLst>
            <pc:docMk/>
            <pc:sldMk cId="951543931" sldId="269"/>
            <ac:spMk id="2" creationId="{0875C89C-CD78-4DCE-BC20-2FF058216B94}"/>
          </ac:spMkLst>
        </pc:spChg>
        <pc:spChg chg="mod">
          <ac:chgData name="Karmarkar, Vivek N" userId="343914bc-d3b2-4c7d-8282-e0771748f5d8" providerId="ADAL" clId="{B68F896C-1B2B-420A-AF09-CA8FF1E38C75}" dt="2021-06-17T17:19:21.904" v="5373" actId="20577"/>
          <ac:spMkLst>
            <pc:docMk/>
            <pc:sldMk cId="951543931" sldId="269"/>
            <ac:spMk id="3" creationId="{8312C7F3-5FE9-43CF-8CFC-BAC492B9CA66}"/>
          </ac:spMkLst>
        </pc:spChg>
        <pc:spChg chg="add del mod">
          <ac:chgData name="Karmarkar, Vivek N" userId="343914bc-d3b2-4c7d-8282-e0771748f5d8" providerId="ADAL" clId="{B68F896C-1B2B-420A-AF09-CA8FF1E38C75}" dt="2021-06-17T20:01:09.469" v="6137" actId="478"/>
          <ac:spMkLst>
            <pc:docMk/>
            <pc:sldMk cId="951543931" sldId="269"/>
            <ac:spMk id="4" creationId="{D94D884D-FC85-4A25-9871-F78857C3D570}"/>
          </ac:spMkLst>
        </pc:spChg>
        <pc:picChg chg="add mod">
          <ac:chgData name="Karmarkar, Vivek N" userId="343914bc-d3b2-4c7d-8282-e0771748f5d8" providerId="ADAL" clId="{B68F896C-1B2B-420A-AF09-CA8FF1E38C75}" dt="2021-06-17T20:02:00.213" v="6141" actId="1076"/>
          <ac:picMkLst>
            <pc:docMk/>
            <pc:sldMk cId="951543931" sldId="269"/>
            <ac:picMk id="5" creationId="{C1DB949A-54E3-44BF-A611-9947DB94E48A}"/>
          </ac:picMkLst>
        </pc:picChg>
      </pc:sldChg>
      <pc:sldChg chg="add">
        <pc:chgData name="Karmarkar, Vivek N" userId="343914bc-d3b2-4c7d-8282-e0771748f5d8" providerId="ADAL" clId="{B68F896C-1B2B-420A-AF09-CA8FF1E38C75}" dt="2021-06-17T20:00:37.430" v="6096" actId="2890"/>
        <pc:sldMkLst>
          <pc:docMk/>
          <pc:sldMk cId="1177975077" sldId="270"/>
        </pc:sldMkLst>
      </pc:sldChg>
      <pc:sldChg chg="addSp delSp modSp add mod delAnim modAnim">
        <pc:chgData name="Karmarkar, Vivek N" userId="343914bc-d3b2-4c7d-8282-e0771748f5d8" providerId="ADAL" clId="{B68F896C-1B2B-420A-AF09-CA8FF1E38C75}" dt="2021-06-17T20:02:28.837" v="6153" actId="1076"/>
        <pc:sldMkLst>
          <pc:docMk/>
          <pc:sldMk cId="2461049847" sldId="271"/>
        </pc:sldMkLst>
        <pc:spChg chg="mod">
          <ac:chgData name="Karmarkar, Vivek N" userId="343914bc-d3b2-4c7d-8282-e0771748f5d8" providerId="ADAL" clId="{B68F896C-1B2B-420A-AF09-CA8FF1E38C75}" dt="2021-06-17T20:02:14.158" v="6150" actId="20577"/>
          <ac:spMkLst>
            <pc:docMk/>
            <pc:sldMk cId="2461049847" sldId="271"/>
            <ac:spMk id="2" creationId="{0875C89C-CD78-4DCE-BC20-2FF058216B94}"/>
          </ac:spMkLst>
        </pc:spChg>
        <pc:picChg chg="add mod">
          <ac:chgData name="Karmarkar, Vivek N" userId="343914bc-d3b2-4c7d-8282-e0771748f5d8" providerId="ADAL" clId="{B68F896C-1B2B-420A-AF09-CA8FF1E38C75}" dt="2021-06-17T20:02:28.837" v="6153" actId="1076"/>
          <ac:picMkLst>
            <pc:docMk/>
            <pc:sldMk cId="2461049847" sldId="271"/>
            <ac:picMk id="4" creationId="{702FB064-DEC6-4C6D-A8B9-73564841C038}"/>
          </ac:picMkLst>
        </pc:picChg>
        <pc:picChg chg="del">
          <ac:chgData name="Karmarkar, Vivek N" userId="343914bc-d3b2-4c7d-8282-e0771748f5d8" providerId="ADAL" clId="{B68F896C-1B2B-420A-AF09-CA8FF1E38C75}" dt="2021-06-17T20:02:16.797" v="6151" actId="478"/>
          <ac:picMkLst>
            <pc:docMk/>
            <pc:sldMk cId="2461049847" sldId="271"/>
            <ac:picMk id="5" creationId="{C1DB949A-54E3-44BF-A611-9947DB94E48A}"/>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D20-FDD9-4483-9C85-527BD9C94C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05F170-475B-4226-9A26-A5611F59A9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2AE62C-6F97-4104-80F8-3AAB649C325F}"/>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F510EF80-084E-41B9-A457-A47A971C5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EC9449-CD7E-4586-B481-A7BB05C05A0F}"/>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901839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E02F4-E0D4-402A-8665-469A640194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AA2BA3-84C1-4338-A32B-DE307EB151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36B402-9EB3-4ABB-BEBF-52420BF7A0B0}"/>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51ABCB05-ED5D-48FC-A4E7-5B32E55AD5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B37B0E-D187-4CF2-B282-65E15C9938AE}"/>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963730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DF2140-EB0D-448B-9CD3-F47B85CE427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D92FA7-0BBC-4CB6-9981-B3B7F6C46F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1A5FC8-08B1-4641-B93A-31660A88D298}"/>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84774610-3C76-46A6-87E7-FA693C209C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73FF2D-37F7-4300-8C95-ADBA6E40A15C}"/>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4103184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FADCE-0895-4ADC-BFA5-8825FA0D89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F5D450-12FC-4B83-8AC6-D9773363BA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72F0C7-CBEB-4767-8839-75FEF35A2741}"/>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1396978C-2714-4663-BAAB-66233101E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32312E-09A1-422D-A644-F06F071DB15C}"/>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3134376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5CF10-B2EF-4B60-B2CE-C499204C73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844AA7-4566-43AF-ADF5-76E4193F1A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EEBABF-F159-43C8-9507-E204B7B7C0AC}"/>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04865A26-44A5-49A4-86CE-CBF0C1F938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9E9AC-65C3-4B6D-ABAC-CC9DFE1FBCC4}"/>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549754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14E12-A605-4E52-B0EA-A529B20DD1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5A4D0D-7510-4574-B54E-B3A0EBAA95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13B623-975F-4FBC-A557-28B1ED8AB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3E2FFE-E19A-4B7F-9092-584CCC65441C}"/>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6" name="Footer Placeholder 5">
            <a:extLst>
              <a:ext uri="{FF2B5EF4-FFF2-40B4-BE49-F238E27FC236}">
                <a16:creationId xmlns:a16="http://schemas.microsoft.com/office/drawing/2014/main" id="{5E04AF7B-5F90-45A1-801F-76C8D15840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08CD66-9426-4C9B-8BA7-3C4AE0EF3144}"/>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3469631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1B6-2BE4-4591-B620-CE1711AB8D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9D8457-723C-4A4C-820C-ADD190FB25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56C532-3E7E-459C-85B8-64142EB390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04BD1F-F571-40C6-ACE9-9F5947CF0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A9DDEE-A643-44A9-902F-726D5C1D27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2A72A3-508D-40EC-B8A8-336FE4F93515}"/>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8" name="Footer Placeholder 7">
            <a:extLst>
              <a:ext uri="{FF2B5EF4-FFF2-40B4-BE49-F238E27FC236}">
                <a16:creationId xmlns:a16="http://schemas.microsoft.com/office/drawing/2014/main" id="{57229B9C-510A-4330-B34E-CA14470CAD7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86B805-EA89-4708-8211-62D29A1A5B83}"/>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3035928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2E79B-C5AB-4106-9C33-57E411CE71C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2F412-764D-41CD-AD41-729845A6220F}"/>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4" name="Footer Placeholder 3">
            <a:extLst>
              <a:ext uri="{FF2B5EF4-FFF2-40B4-BE49-F238E27FC236}">
                <a16:creationId xmlns:a16="http://schemas.microsoft.com/office/drawing/2014/main" id="{2201EB8E-5E4D-47F9-8810-BB8F00193F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13E45C-779C-4FE6-B4D4-7D61802408F4}"/>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2631480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17C23A-8BA4-4484-A0D8-2C969C18656A}"/>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3" name="Footer Placeholder 2">
            <a:extLst>
              <a:ext uri="{FF2B5EF4-FFF2-40B4-BE49-F238E27FC236}">
                <a16:creationId xmlns:a16="http://schemas.microsoft.com/office/drawing/2014/main" id="{8B8A33A3-52A9-445A-AF85-87366DE2735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985443-6B2F-41C2-A9E7-E4CC986FB554}"/>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1466620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24658-3E70-4741-830E-7D30B33B6C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144594-83D7-4511-880E-3D56DD18F0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27A40C-A81F-4232-A9F0-2A23F8D91C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E81C77-7637-4A52-9323-EFB9647C420C}"/>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6" name="Footer Placeholder 5">
            <a:extLst>
              <a:ext uri="{FF2B5EF4-FFF2-40B4-BE49-F238E27FC236}">
                <a16:creationId xmlns:a16="http://schemas.microsoft.com/office/drawing/2014/main" id="{6CEB6EF4-78C4-471E-90A2-6FB758CA8B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B226E0-EF77-4CD6-80CD-1487126EBF4E}"/>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4239461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B816F-9C95-4876-953B-E506DDB85A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075AE0-9E68-457B-ABA6-C8115B8284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90BC6A-39E5-4F6B-8777-F8628681AC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D93255-1044-44A6-B08A-2106E27CC452}"/>
              </a:ext>
            </a:extLst>
          </p:cNvPr>
          <p:cNvSpPr>
            <a:spLocks noGrp="1"/>
          </p:cNvSpPr>
          <p:nvPr>
            <p:ph type="dt" sz="half" idx="10"/>
          </p:nvPr>
        </p:nvSpPr>
        <p:spPr/>
        <p:txBody>
          <a:bodyPr/>
          <a:lstStyle/>
          <a:p>
            <a:fld id="{51F7253D-4EF6-474C-9027-DD02F0D3A545}" type="datetimeFigureOut">
              <a:rPr lang="en-US" smtClean="0"/>
              <a:t>6/17/2021</a:t>
            </a:fld>
            <a:endParaRPr lang="en-US"/>
          </a:p>
        </p:txBody>
      </p:sp>
      <p:sp>
        <p:nvSpPr>
          <p:cNvPr id="6" name="Footer Placeholder 5">
            <a:extLst>
              <a:ext uri="{FF2B5EF4-FFF2-40B4-BE49-F238E27FC236}">
                <a16:creationId xmlns:a16="http://schemas.microsoft.com/office/drawing/2014/main" id="{65D96375-3364-482B-B067-739499AEC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B2D965-3A71-42CD-8E08-61007278226D}"/>
              </a:ext>
            </a:extLst>
          </p:cNvPr>
          <p:cNvSpPr>
            <a:spLocks noGrp="1"/>
          </p:cNvSpPr>
          <p:nvPr>
            <p:ph type="sldNum" sz="quarter" idx="12"/>
          </p:nvPr>
        </p:nvSpPr>
        <p:spPr/>
        <p:txBody>
          <a:bodyPr/>
          <a:lstStyle/>
          <a:p>
            <a:fld id="{5632219E-0339-4F6B-8089-FF555216ABE6}" type="slidenum">
              <a:rPr lang="en-US" smtClean="0"/>
              <a:t>‹#›</a:t>
            </a:fld>
            <a:endParaRPr lang="en-US"/>
          </a:p>
        </p:txBody>
      </p:sp>
    </p:spTree>
    <p:extLst>
      <p:ext uri="{BB962C8B-B14F-4D97-AF65-F5344CB8AC3E}">
        <p14:creationId xmlns:p14="http://schemas.microsoft.com/office/powerpoint/2010/main" val="634494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F376B4-FAD5-4FEC-A163-9A14FA08A2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E3ED27-8F84-44AB-9B90-BBDEC15EB6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A2A58E-4B9E-4CA2-BEFD-2EC5064FB0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7253D-4EF6-474C-9027-DD02F0D3A545}" type="datetimeFigureOut">
              <a:rPr lang="en-US" smtClean="0"/>
              <a:t>6/17/2021</a:t>
            </a:fld>
            <a:endParaRPr lang="en-US"/>
          </a:p>
        </p:txBody>
      </p:sp>
      <p:sp>
        <p:nvSpPr>
          <p:cNvPr id="5" name="Footer Placeholder 4">
            <a:extLst>
              <a:ext uri="{FF2B5EF4-FFF2-40B4-BE49-F238E27FC236}">
                <a16:creationId xmlns:a16="http://schemas.microsoft.com/office/drawing/2014/main" id="{769CCACD-AF49-48FE-BA7E-17793CF170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BCDA25-A184-441E-8A45-F93A69C51B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32219E-0339-4F6B-8089-FF555216ABE6}" type="slidenum">
              <a:rPr lang="en-US" smtClean="0"/>
              <a:t>‹#›</a:t>
            </a:fld>
            <a:endParaRPr lang="en-US"/>
          </a:p>
        </p:txBody>
      </p:sp>
    </p:spTree>
    <p:extLst>
      <p:ext uri="{BB962C8B-B14F-4D97-AF65-F5344CB8AC3E}">
        <p14:creationId xmlns:p14="http://schemas.microsoft.com/office/powerpoint/2010/main" val="3579123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968282"/>
            <a:ext cx="12188824" cy="4946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9A9A20-E97F-4E11-8248-F50A27DCE14D}"/>
              </a:ext>
            </a:extLst>
          </p:cNvPr>
          <p:cNvSpPr>
            <a:spLocks noGrp="1"/>
          </p:cNvSpPr>
          <p:nvPr>
            <p:ph type="ctrTitle"/>
          </p:nvPr>
        </p:nvSpPr>
        <p:spPr>
          <a:xfrm>
            <a:off x="795338" y="1566473"/>
            <a:ext cx="10601325" cy="2166723"/>
          </a:xfrm>
        </p:spPr>
        <p:txBody>
          <a:bodyPr>
            <a:normAutofit/>
          </a:bodyPr>
          <a:lstStyle/>
          <a:p>
            <a:r>
              <a:rPr lang="en-US" sz="6600"/>
              <a:t>Presentation 8</a:t>
            </a:r>
          </a:p>
        </p:txBody>
      </p:sp>
      <p:sp>
        <p:nvSpPr>
          <p:cNvPr id="3" name="Subtitle 2">
            <a:extLst>
              <a:ext uri="{FF2B5EF4-FFF2-40B4-BE49-F238E27FC236}">
                <a16:creationId xmlns:a16="http://schemas.microsoft.com/office/drawing/2014/main" id="{B0388972-84C7-48D3-AC8C-7ACDA2C21DAF}"/>
              </a:ext>
            </a:extLst>
          </p:cNvPr>
          <p:cNvSpPr>
            <a:spLocks noGrp="1"/>
          </p:cNvSpPr>
          <p:nvPr>
            <p:ph type="subTitle" idx="1"/>
          </p:nvPr>
        </p:nvSpPr>
        <p:spPr>
          <a:xfrm>
            <a:off x="795338" y="4092320"/>
            <a:ext cx="10601325" cy="1144884"/>
          </a:xfrm>
        </p:spPr>
        <p:txBody>
          <a:bodyPr>
            <a:normAutofit/>
          </a:bodyPr>
          <a:lstStyle/>
          <a:p>
            <a:r>
              <a:rPr lang="en-US" dirty="0"/>
              <a:t>Vivek K</a:t>
            </a:r>
          </a:p>
          <a:p>
            <a:r>
              <a:rPr lang="en-US" dirty="0"/>
              <a:t>PhD project</a:t>
            </a:r>
          </a:p>
        </p:txBody>
      </p:sp>
      <p:cxnSp>
        <p:nvCxnSpPr>
          <p:cNvPr id="14" name="Straight Connector 13">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4847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Validation of the process so far…</a:t>
            </a:r>
          </a:p>
        </p:txBody>
      </p:sp>
      <p:pic>
        <p:nvPicPr>
          <p:cNvPr id="3" name="anatomical_calibration_subNo_1">
            <a:hlinkClick r:id="" action="ppaction://media"/>
            <a:extLst>
              <a:ext uri="{FF2B5EF4-FFF2-40B4-BE49-F238E27FC236}">
                <a16:creationId xmlns:a16="http://schemas.microsoft.com/office/drawing/2014/main" id="{1215A5F8-201C-4CCC-99F1-820C53D5182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430" y="1966293"/>
            <a:ext cx="8687139" cy="4452160"/>
          </a:xfrm>
          <a:prstGeom prst="rect">
            <a:avLst/>
          </a:prstGeom>
        </p:spPr>
      </p:pic>
    </p:spTree>
    <p:extLst>
      <p:ext uri="{BB962C8B-B14F-4D97-AF65-F5344CB8AC3E}">
        <p14:creationId xmlns:p14="http://schemas.microsoft.com/office/powerpoint/2010/main" val="276021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7697" y="305469"/>
            <a:ext cx="9895951" cy="1033669"/>
          </a:xfrm>
        </p:spPr>
        <p:txBody>
          <a:bodyPr vert="horz" lIns="91440" tIns="45720" rIns="91440" bIns="45720" rtlCol="0" anchor="ctr">
            <a:normAutofit/>
          </a:bodyPr>
          <a:lstStyle/>
          <a:p>
            <a:r>
              <a:rPr lang="en-US" sz="3200" b="1" kern="1200" dirty="0">
                <a:solidFill>
                  <a:srgbClr val="FFFFFF"/>
                </a:solidFill>
                <a:latin typeface="+mj-lt"/>
                <a:ea typeface="+mj-ea"/>
                <a:cs typeface="+mj-cs"/>
              </a:rPr>
              <a:t>Toy model: Oscillating Triangle (close)</a:t>
            </a:r>
          </a:p>
        </p:txBody>
      </p:sp>
      <p:sp>
        <p:nvSpPr>
          <p:cNvPr id="3" name="TextBox 2">
            <a:extLst>
              <a:ext uri="{FF2B5EF4-FFF2-40B4-BE49-F238E27FC236}">
                <a16:creationId xmlns:a16="http://schemas.microsoft.com/office/drawing/2014/main" id="{8312C7F3-5FE9-43CF-8CFC-BAC492B9CA66}"/>
              </a:ext>
            </a:extLst>
          </p:cNvPr>
          <p:cNvSpPr txBox="1"/>
          <p:nvPr/>
        </p:nvSpPr>
        <p:spPr>
          <a:xfrm>
            <a:off x="347296" y="1714945"/>
            <a:ext cx="11183816" cy="5011170"/>
          </a:xfrm>
          <a:prstGeom prst="rect">
            <a:avLst/>
          </a:prstGeom>
        </p:spPr>
        <p:txBody>
          <a:bodyPr vert="horz" lIns="91440" tIns="45720" rIns="91440" bIns="45720" rtlCol="0" anchor="ctr">
            <a:noAutofit/>
          </a:bodyPr>
          <a:lstStyle/>
          <a:p>
            <a:pPr marL="57150">
              <a:lnSpc>
                <a:spcPct val="90000"/>
              </a:lnSpc>
              <a:spcAft>
                <a:spcPts val="600"/>
              </a:spcAft>
            </a:pPr>
            <a:endParaRPr lang="en-US" sz="1400" dirty="0"/>
          </a:p>
        </p:txBody>
      </p:sp>
      <p:pic>
        <p:nvPicPr>
          <p:cNvPr id="5" name="oscillating_shape_close">
            <a:hlinkClick r:id="" action="ppaction://media"/>
            <a:extLst>
              <a:ext uri="{FF2B5EF4-FFF2-40B4-BE49-F238E27FC236}">
                <a16:creationId xmlns:a16="http://schemas.microsoft.com/office/drawing/2014/main" id="{C1DB949A-54E3-44BF-A611-9947DB94E48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72204" y="2035419"/>
            <a:ext cx="5334000" cy="4000500"/>
          </a:xfrm>
          <a:prstGeom prst="rect">
            <a:avLst/>
          </a:prstGeom>
        </p:spPr>
      </p:pic>
    </p:spTree>
    <p:extLst>
      <p:ext uri="{BB962C8B-B14F-4D97-AF65-F5344CB8AC3E}">
        <p14:creationId xmlns:p14="http://schemas.microsoft.com/office/powerpoint/2010/main" val="95154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7697" y="305469"/>
            <a:ext cx="9895951" cy="1033669"/>
          </a:xfrm>
        </p:spPr>
        <p:txBody>
          <a:bodyPr vert="horz" lIns="91440" tIns="45720" rIns="91440" bIns="45720" rtlCol="0" anchor="ctr">
            <a:normAutofit/>
          </a:bodyPr>
          <a:lstStyle/>
          <a:p>
            <a:r>
              <a:rPr lang="en-US" sz="3200" b="1" kern="1200" dirty="0">
                <a:solidFill>
                  <a:srgbClr val="FFFFFF"/>
                </a:solidFill>
                <a:latin typeface="+mj-lt"/>
                <a:ea typeface="+mj-ea"/>
                <a:cs typeface="+mj-cs"/>
              </a:rPr>
              <a:t>Toy model: Oscillating Triangle (</a:t>
            </a:r>
            <a:r>
              <a:rPr lang="en-US" sz="3200" b="1" dirty="0">
                <a:solidFill>
                  <a:srgbClr val="FFFFFF"/>
                </a:solidFill>
              </a:rPr>
              <a:t>far</a:t>
            </a:r>
            <a:r>
              <a:rPr lang="en-US" sz="3200" b="1" kern="1200" dirty="0">
                <a:solidFill>
                  <a:srgbClr val="FFFFFF"/>
                </a:solidFill>
                <a:latin typeface="+mj-lt"/>
                <a:ea typeface="+mj-ea"/>
                <a:cs typeface="+mj-cs"/>
              </a:rPr>
              <a:t>)</a:t>
            </a:r>
          </a:p>
        </p:txBody>
      </p:sp>
      <p:sp>
        <p:nvSpPr>
          <p:cNvPr id="3" name="TextBox 2">
            <a:extLst>
              <a:ext uri="{FF2B5EF4-FFF2-40B4-BE49-F238E27FC236}">
                <a16:creationId xmlns:a16="http://schemas.microsoft.com/office/drawing/2014/main" id="{8312C7F3-5FE9-43CF-8CFC-BAC492B9CA66}"/>
              </a:ext>
            </a:extLst>
          </p:cNvPr>
          <p:cNvSpPr txBox="1"/>
          <p:nvPr/>
        </p:nvSpPr>
        <p:spPr>
          <a:xfrm>
            <a:off x="347296" y="1714945"/>
            <a:ext cx="11183816" cy="5011170"/>
          </a:xfrm>
          <a:prstGeom prst="rect">
            <a:avLst/>
          </a:prstGeom>
        </p:spPr>
        <p:txBody>
          <a:bodyPr vert="horz" lIns="91440" tIns="45720" rIns="91440" bIns="45720" rtlCol="0" anchor="ctr">
            <a:noAutofit/>
          </a:bodyPr>
          <a:lstStyle/>
          <a:p>
            <a:pPr marL="57150">
              <a:lnSpc>
                <a:spcPct val="90000"/>
              </a:lnSpc>
              <a:spcAft>
                <a:spcPts val="600"/>
              </a:spcAft>
            </a:pPr>
            <a:endParaRPr lang="en-US" sz="1400" dirty="0"/>
          </a:p>
        </p:txBody>
      </p:sp>
      <p:pic>
        <p:nvPicPr>
          <p:cNvPr id="4" name="oscillating_shape_far">
            <a:hlinkClick r:id="" action="ppaction://media"/>
            <a:extLst>
              <a:ext uri="{FF2B5EF4-FFF2-40B4-BE49-F238E27FC236}">
                <a16:creationId xmlns:a16="http://schemas.microsoft.com/office/drawing/2014/main" id="{702FB064-DEC6-4C6D-A8B9-73564841C03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94892" y="2004646"/>
            <a:ext cx="5334000" cy="4000500"/>
          </a:xfrm>
          <a:prstGeom prst="rect">
            <a:avLst/>
          </a:prstGeom>
        </p:spPr>
      </p:pic>
    </p:spTree>
    <p:extLst>
      <p:ext uri="{BB962C8B-B14F-4D97-AF65-F5344CB8AC3E}">
        <p14:creationId xmlns:p14="http://schemas.microsoft.com/office/powerpoint/2010/main" val="2461049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Walking example</a:t>
            </a:r>
          </a:p>
        </p:txBody>
      </p:sp>
      <p:pic>
        <p:nvPicPr>
          <p:cNvPr id="3" name="movement_subNo_1">
            <a:hlinkClick r:id="" action="ppaction://media"/>
            <a:extLst>
              <a:ext uri="{FF2B5EF4-FFF2-40B4-BE49-F238E27FC236}">
                <a16:creationId xmlns:a16="http://schemas.microsoft.com/office/drawing/2014/main" id="{8F7AFEC1-E0E4-4604-A890-E2FF315A691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430" y="1966293"/>
            <a:ext cx="8687139" cy="4452160"/>
          </a:xfrm>
          <a:prstGeom prst="rect">
            <a:avLst/>
          </a:prstGeom>
        </p:spPr>
      </p:pic>
    </p:spTree>
    <p:extLst>
      <p:ext uri="{BB962C8B-B14F-4D97-AF65-F5344CB8AC3E}">
        <p14:creationId xmlns:p14="http://schemas.microsoft.com/office/powerpoint/2010/main" val="3339436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7697" y="305469"/>
            <a:ext cx="9895951" cy="1033669"/>
          </a:xfrm>
        </p:spPr>
        <p:txBody>
          <a:bodyPr vert="horz" lIns="91440" tIns="45720" rIns="91440" bIns="45720" rtlCol="0" anchor="ctr">
            <a:normAutofit/>
          </a:bodyPr>
          <a:lstStyle/>
          <a:p>
            <a:r>
              <a:rPr lang="en-US" sz="3200" b="1" dirty="0">
                <a:solidFill>
                  <a:srgbClr val="FFFFFF"/>
                </a:solidFill>
              </a:rPr>
              <a:t>Challenges during animation</a:t>
            </a:r>
            <a:endParaRPr lang="en-US" sz="3200" b="1" kern="1200" dirty="0">
              <a:solidFill>
                <a:srgbClr val="FFFFFF"/>
              </a:solidFill>
              <a:latin typeface="+mj-lt"/>
              <a:ea typeface="+mj-ea"/>
              <a:cs typeface="+mj-cs"/>
            </a:endParaRPr>
          </a:p>
        </p:txBody>
      </p:sp>
      <p:sp>
        <p:nvSpPr>
          <p:cNvPr id="3" name="TextBox 2">
            <a:extLst>
              <a:ext uri="{FF2B5EF4-FFF2-40B4-BE49-F238E27FC236}">
                <a16:creationId xmlns:a16="http://schemas.microsoft.com/office/drawing/2014/main" id="{8312C7F3-5FE9-43CF-8CFC-BAC492B9CA66}"/>
              </a:ext>
            </a:extLst>
          </p:cNvPr>
          <p:cNvSpPr txBox="1"/>
          <p:nvPr/>
        </p:nvSpPr>
        <p:spPr>
          <a:xfrm>
            <a:off x="347296" y="1714945"/>
            <a:ext cx="11183816" cy="5011170"/>
          </a:xfrm>
          <a:prstGeom prst="rect">
            <a:avLst/>
          </a:prstGeom>
        </p:spPr>
        <p:txBody>
          <a:bodyPr vert="horz" lIns="91440" tIns="45720" rIns="91440" bIns="45720" rtlCol="0" anchor="ctr">
            <a:noAutofit/>
          </a:bodyPr>
          <a:lstStyle/>
          <a:p>
            <a:pPr marL="57150">
              <a:lnSpc>
                <a:spcPct val="90000"/>
              </a:lnSpc>
              <a:spcAft>
                <a:spcPts val="600"/>
              </a:spcAft>
            </a:pPr>
            <a:endParaRPr lang="en-US" sz="1400" dirty="0"/>
          </a:p>
        </p:txBody>
      </p:sp>
      <p:sp>
        <p:nvSpPr>
          <p:cNvPr id="4" name="TextBox 3">
            <a:extLst>
              <a:ext uri="{FF2B5EF4-FFF2-40B4-BE49-F238E27FC236}">
                <a16:creationId xmlns:a16="http://schemas.microsoft.com/office/drawing/2014/main" id="{D94D884D-FC85-4A25-9871-F78857C3D570}"/>
              </a:ext>
            </a:extLst>
          </p:cNvPr>
          <p:cNvSpPr txBox="1"/>
          <p:nvPr/>
        </p:nvSpPr>
        <p:spPr>
          <a:xfrm>
            <a:off x="1059474" y="2734408"/>
            <a:ext cx="10326565"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t>Optical motion capture and MATLAB have different inherent global reference frames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 perspective (view vector) needs to be adjusted well so that the visualization makes sense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 scales of the plot need to be adjusted appropriately for the visualization to make sense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Issues with memory exist for large videos and ffmpeg toolbox may need to be deployed</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Computer hangs every time MATLAB saves a video file</a:t>
            </a:r>
          </a:p>
        </p:txBody>
      </p:sp>
    </p:spTree>
    <p:extLst>
      <p:ext uri="{BB962C8B-B14F-4D97-AF65-F5344CB8AC3E}">
        <p14:creationId xmlns:p14="http://schemas.microsoft.com/office/powerpoint/2010/main" val="1177975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kern="1200">
                <a:solidFill>
                  <a:srgbClr val="FFFFFF"/>
                </a:solidFill>
                <a:latin typeface="+mj-lt"/>
                <a:ea typeface="+mj-ea"/>
                <a:cs typeface="+mj-cs"/>
              </a:rPr>
              <a:t>Next steps</a:t>
            </a:r>
          </a:p>
        </p:txBody>
      </p:sp>
      <p:sp>
        <p:nvSpPr>
          <p:cNvPr id="3" name="TextBox 2">
            <a:extLst>
              <a:ext uri="{FF2B5EF4-FFF2-40B4-BE49-F238E27FC236}">
                <a16:creationId xmlns:a16="http://schemas.microsoft.com/office/drawing/2014/main" id="{3C5C230F-904C-418B-A2DC-445E7BCAFFFD}"/>
              </a:ext>
            </a:extLst>
          </p:cNvPr>
          <p:cNvSpPr txBox="1"/>
          <p:nvPr/>
        </p:nvSpPr>
        <p:spPr>
          <a:xfrm>
            <a:off x="408842" y="1683728"/>
            <a:ext cx="10686789" cy="5055576"/>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1400" dirty="0"/>
              <a:t>Implement construction of anatomical frames and obtain Euler angles for the knee</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Validate the implementation first for the static calibration trial</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Validate the implementation for remaining activities. Start with walking! (amongst the various activity data present, seems to be simpler than the rest and is widely studied. Therefore, it will be considered first.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Hopefully, the animation, knee-angle plots and any code crashes will give us a clue as to the most natural next step, which may be:</a:t>
            </a:r>
          </a:p>
          <a:p>
            <a:pPr marL="285750"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Smooth / Interpolate based on Visual3D documentation</a:t>
            </a:r>
          </a:p>
          <a:p>
            <a:pPr marL="742950"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Rigid Body pose estimator (Triangle method)</a:t>
            </a:r>
          </a:p>
          <a:p>
            <a:pPr marL="742950"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Point cluster technique (Soft tissue artifact)</a:t>
            </a:r>
          </a:p>
          <a:p>
            <a:pPr marL="742950"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Use Femoral Head (FH) instead of Greater Trochanter (GT) marker for femoral anatomical frame</a:t>
            </a:r>
          </a:p>
        </p:txBody>
      </p:sp>
    </p:spTree>
    <p:extLst>
      <p:ext uri="{BB962C8B-B14F-4D97-AF65-F5344CB8AC3E}">
        <p14:creationId xmlns:p14="http://schemas.microsoft.com/office/powerpoint/2010/main" val="3143259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1599" y="294538"/>
            <a:ext cx="9895951" cy="1033669"/>
          </a:xfrm>
        </p:spPr>
        <p:txBody>
          <a:bodyPr vert="horz" lIns="91440" tIns="45720" rIns="91440" bIns="45720" rtlCol="0" anchor="ctr">
            <a:normAutofit/>
          </a:bodyPr>
          <a:lstStyle/>
          <a:p>
            <a:r>
              <a:rPr lang="en-US" sz="4000" b="1" kern="1200" dirty="0">
                <a:solidFill>
                  <a:srgbClr val="FFFFFF"/>
                </a:solidFill>
                <a:latin typeface="+mj-lt"/>
                <a:ea typeface="+mj-ea"/>
                <a:cs typeface="+mj-cs"/>
              </a:rPr>
              <a:t>How did we choose the technical markers?</a:t>
            </a:r>
          </a:p>
        </p:txBody>
      </p:sp>
      <p:sp>
        <p:nvSpPr>
          <p:cNvPr id="3" name="TextBox 2">
            <a:extLst>
              <a:ext uri="{FF2B5EF4-FFF2-40B4-BE49-F238E27FC236}">
                <a16:creationId xmlns:a16="http://schemas.microsoft.com/office/drawing/2014/main" id="{DD29DCE2-1BF3-4A87-A3C0-183544DC5D5E}"/>
              </a:ext>
            </a:extLst>
          </p:cNvPr>
          <p:cNvSpPr txBox="1"/>
          <p:nvPr/>
        </p:nvSpPr>
        <p:spPr>
          <a:xfrm>
            <a:off x="1371599" y="2318197"/>
            <a:ext cx="9724031" cy="3683358"/>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1600" dirty="0"/>
              <a:t>To recap, the technical markers are those that are present during all movement trials as well as during the static calibration</a:t>
            </a:r>
          </a:p>
          <a:p>
            <a:pPr marL="285750"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r>
              <a:rPr lang="en-US" sz="1600" dirty="0"/>
              <a:t>The minimum number of markers required to construct a frame are N = 3. For simplicity, N = 3 was chosen as the number of technical markers required</a:t>
            </a:r>
          </a:p>
          <a:p>
            <a:pPr marL="285750"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r>
              <a:rPr lang="en-US" sz="1600" dirty="0"/>
              <a:t>The marker set common to all trials was determined from the data for each subject and body segment</a:t>
            </a:r>
          </a:p>
          <a:p>
            <a:pPr marL="285750" indent="-228600">
              <a:lnSpc>
                <a:spcPct val="90000"/>
              </a:lnSpc>
              <a:spcAft>
                <a:spcPts val="600"/>
              </a:spcAft>
              <a:buFont typeface="Arial" panose="020B0604020202020204" pitchFamily="34" charset="0"/>
              <a:buChar char="•"/>
            </a:pPr>
            <a:endParaRPr lang="en-US" sz="1600" dirty="0"/>
          </a:p>
          <a:p>
            <a:pPr marL="742950" lvl="1" indent="-228600">
              <a:lnSpc>
                <a:spcPct val="90000"/>
              </a:lnSpc>
              <a:spcAft>
                <a:spcPts val="600"/>
              </a:spcAft>
              <a:buFont typeface="Arial" panose="020B0604020202020204" pitchFamily="34" charset="0"/>
              <a:buChar char="•"/>
            </a:pPr>
            <a:r>
              <a:rPr lang="en-US" sz="1600" b="1" dirty="0"/>
              <a:t>Anatomical: </a:t>
            </a:r>
            <a:r>
              <a:rPr lang="en-US" sz="1600" dirty="0"/>
              <a:t>If a set of exactly three anatomical markers corresponding to a given body segment was present, they were considered (reduced soft tissue artifact, easier to visualize)</a:t>
            </a:r>
          </a:p>
          <a:p>
            <a:pPr marL="742950" lvl="1" indent="-228600">
              <a:lnSpc>
                <a:spcPct val="90000"/>
              </a:lnSpc>
              <a:spcAft>
                <a:spcPts val="600"/>
              </a:spcAft>
              <a:buFont typeface="Arial" panose="020B0604020202020204" pitchFamily="34" charset="0"/>
              <a:buChar char="•"/>
            </a:pPr>
            <a:endParaRPr lang="en-US" sz="1600" dirty="0"/>
          </a:p>
          <a:p>
            <a:pPr marL="742950" lvl="1" indent="-228600">
              <a:lnSpc>
                <a:spcPct val="90000"/>
              </a:lnSpc>
              <a:spcAft>
                <a:spcPts val="600"/>
              </a:spcAft>
              <a:buFont typeface="Arial" panose="020B0604020202020204" pitchFamily="34" charset="0"/>
              <a:buChar char="•"/>
            </a:pPr>
            <a:r>
              <a:rPr lang="en-US" sz="1600" b="1" dirty="0"/>
              <a:t>Global:</a:t>
            </a:r>
            <a:r>
              <a:rPr lang="en-US" sz="1600" dirty="0"/>
              <a:t> If the above case did not hold, a set of three markers from the common marker set that appeared to be non-collinear and present on both, right and left body were considered</a:t>
            </a:r>
          </a:p>
        </p:txBody>
      </p:sp>
    </p:spTree>
    <p:extLst>
      <p:ext uri="{BB962C8B-B14F-4D97-AF65-F5344CB8AC3E}">
        <p14:creationId xmlns:p14="http://schemas.microsoft.com/office/powerpoint/2010/main" val="950666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9265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524256" y="491260"/>
            <a:ext cx="6594189" cy="1625210"/>
          </a:xfrm>
        </p:spPr>
        <p:txBody>
          <a:bodyPr vert="horz" lIns="91440" tIns="45720" rIns="91440" bIns="45720" rtlCol="0" anchor="ctr">
            <a:normAutofit/>
          </a:bodyPr>
          <a:lstStyle/>
          <a:p>
            <a:r>
              <a:rPr lang="en-US" sz="3600" b="1" dirty="0">
                <a:solidFill>
                  <a:srgbClr val="FFFFFF"/>
                </a:solidFill>
              </a:rPr>
              <a:t>List of technical markers: Tibial</a:t>
            </a:r>
          </a:p>
        </p:txBody>
      </p:sp>
      <p:sp>
        <p:nvSpPr>
          <p:cNvPr id="17" name="Rectangle 16">
            <a:extLst>
              <a:ext uri="{FF2B5EF4-FFF2-40B4-BE49-F238E27FC236}">
                <a16:creationId xmlns:a16="http://schemas.microsoft.com/office/drawing/2014/main" id="{33B81349-3A7E-4A66-9ED9-66E6F8E29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3" y="2454901"/>
            <a:ext cx="3441163" cy="4080255"/>
          </a:xfrm>
          <a:prstGeom prst="rect">
            <a:avLst/>
          </a:prstGeom>
          <a:solidFill>
            <a:srgbClr val="4EFF3B">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4A37A7FF-19A5-40D8-8D0C-E780CBD33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1468" y="2454900"/>
            <a:ext cx="3441163" cy="4080255"/>
          </a:xfrm>
          <a:prstGeom prst="rect">
            <a:avLst/>
          </a:prstGeom>
          <a:solidFill>
            <a:srgbClr val="4EFF3B">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59E0C1BE-8BF8-4B80-831E-A33971376D08}"/>
              </a:ext>
            </a:extLst>
          </p:cNvPr>
          <p:cNvSpPr txBox="1"/>
          <p:nvPr/>
        </p:nvSpPr>
        <p:spPr>
          <a:xfrm>
            <a:off x="4536620" y="5939718"/>
            <a:ext cx="2272058" cy="363529"/>
          </a:xfrm>
          <a:prstGeom prst="rect">
            <a:avLst/>
          </a:prstGeom>
          <a:solidFill>
            <a:srgbClr val="000000">
              <a:alpha val="50000"/>
            </a:srgbClr>
          </a:solidFill>
          <a:ln>
            <a:noFill/>
          </a:ln>
        </p:spPr>
        <p:txBody>
          <a:bodyPr wrap="square" rtlCol="0">
            <a:noAutofit/>
          </a:bodyPr>
          <a:lstStyle/>
          <a:p>
            <a:pPr algn="ctr">
              <a:spcAft>
                <a:spcPts val="600"/>
              </a:spcAft>
            </a:pPr>
            <a:r>
              <a:rPr lang="en-US" sz="1300">
                <a:solidFill>
                  <a:srgbClr val="FFFFFF"/>
                </a:solidFill>
              </a:rPr>
              <a:t>Global</a:t>
            </a:r>
          </a:p>
        </p:txBody>
      </p:sp>
      <p:sp>
        <p:nvSpPr>
          <p:cNvPr id="10" name="TextBox 9">
            <a:extLst>
              <a:ext uri="{FF2B5EF4-FFF2-40B4-BE49-F238E27FC236}">
                <a16:creationId xmlns:a16="http://schemas.microsoft.com/office/drawing/2014/main" id="{E6B78BA3-2EF7-49B2-8A13-ACBC5041B3FE}"/>
              </a:ext>
            </a:extLst>
          </p:cNvPr>
          <p:cNvSpPr txBox="1"/>
          <p:nvPr/>
        </p:nvSpPr>
        <p:spPr>
          <a:xfrm>
            <a:off x="940081" y="5939718"/>
            <a:ext cx="2235705" cy="363529"/>
          </a:xfrm>
          <a:prstGeom prst="rect">
            <a:avLst/>
          </a:prstGeom>
          <a:solidFill>
            <a:srgbClr val="000000">
              <a:alpha val="50000"/>
            </a:srgbClr>
          </a:solidFill>
          <a:ln>
            <a:noFill/>
          </a:ln>
        </p:spPr>
        <p:txBody>
          <a:bodyPr wrap="square" rtlCol="0">
            <a:noAutofit/>
          </a:bodyPr>
          <a:lstStyle/>
          <a:p>
            <a:pPr algn="ctr">
              <a:spcAft>
                <a:spcPts val="600"/>
              </a:spcAft>
            </a:pPr>
            <a:r>
              <a:rPr lang="en-US" sz="1300">
                <a:solidFill>
                  <a:srgbClr val="FFFFFF"/>
                </a:solidFill>
              </a:rPr>
              <a:t>Anatomical</a:t>
            </a:r>
          </a:p>
        </p:txBody>
      </p:sp>
      <p:sp>
        <p:nvSpPr>
          <p:cNvPr id="16" name="TextBox 15">
            <a:extLst>
              <a:ext uri="{FF2B5EF4-FFF2-40B4-BE49-F238E27FC236}">
                <a16:creationId xmlns:a16="http://schemas.microsoft.com/office/drawing/2014/main" id="{AB88D0A0-F5EF-4123-A199-ED56478C483F}"/>
              </a:ext>
            </a:extLst>
          </p:cNvPr>
          <p:cNvSpPr txBox="1"/>
          <p:nvPr/>
        </p:nvSpPr>
        <p:spPr>
          <a:xfrm>
            <a:off x="8219079" y="1166841"/>
            <a:ext cx="2905858" cy="4524315"/>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Global (Tibial)</a:t>
            </a:r>
          </a:p>
          <a:p>
            <a:pPr marL="742950" lvl="1" indent="-285750">
              <a:buFont typeface="Arial" panose="020B0604020202020204" pitchFamily="34" charset="0"/>
              <a:buChar char="•"/>
            </a:pPr>
            <a:r>
              <a:rPr lang="en-US" dirty="0">
                <a:solidFill>
                  <a:schemeClr val="bg1"/>
                </a:solidFill>
              </a:rPr>
              <a:t>fibular head</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lateral malleolus</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anterior shank 30</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Anatomical (Tibial)</a:t>
            </a:r>
          </a:p>
          <a:p>
            <a:pPr marL="742950" lvl="1" indent="-285750">
              <a:buFont typeface="Arial" panose="020B0604020202020204" pitchFamily="34" charset="0"/>
              <a:buChar char="•"/>
            </a:pPr>
            <a:r>
              <a:rPr lang="en-US" dirty="0">
                <a:solidFill>
                  <a:schemeClr val="bg1"/>
                </a:solidFill>
              </a:rPr>
              <a:t>fibular head</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tibial tuberosity</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lateral malleolus</a:t>
            </a:r>
          </a:p>
          <a:p>
            <a:pPr marL="742950" lvl="1"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medial malleolus</a:t>
            </a:r>
          </a:p>
        </p:txBody>
      </p:sp>
      <p:pic>
        <p:nvPicPr>
          <p:cNvPr id="12" name="Picture 11">
            <a:extLst>
              <a:ext uri="{FF2B5EF4-FFF2-40B4-BE49-F238E27FC236}">
                <a16:creationId xmlns:a16="http://schemas.microsoft.com/office/drawing/2014/main" id="{FF93FE2B-D74E-4F3A-B13C-C0D0FE4CD05A}"/>
              </a:ext>
            </a:extLst>
          </p:cNvPr>
          <p:cNvPicPr>
            <a:picLocks noChangeAspect="1"/>
          </p:cNvPicPr>
          <p:nvPr/>
        </p:nvPicPr>
        <p:blipFill>
          <a:blip r:embed="rId2"/>
          <a:stretch>
            <a:fillRect/>
          </a:stretch>
        </p:blipFill>
        <p:spPr>
          <a:xfrm>
            <a:off x="1216452" y="2510718"/>
            <a:ext cx="1652258" cy="3429000"/>
          </a:xfrm>
          <a:prstGeom prst="rect">
            <a:avLst/>
          </a:prstGeom>
        </p:spPr>
      </p:pic>
      <p:pic>
        <p:nvPicPr>
          <p:cNvPr id="14" name="Picture 13">
            <a:extLst>
              <a:ext uri="{FF2B5EF4-FFF2-40B4-BE49-F238E27FC236}">
                <a16:creationId xmlns:a16="http://schemas.microsoft.com/office/drawing/2014/main" id="{5A0D1955-BE10-4B21-AD24-630CE7241A0A}"/>
              </a:ext>
            </a:extLst>
          </p:cNvPr>
          <p:cNvPicPr>
            <a:picLocks noChangeAspect="1"/>
          </p:cNvPicPr>
          <p:nvPr/>
        </p:nvPicPr>
        <p:blipFill>
          <a:blip r:embed="rId3"/>
          <a:stretch>
            <a:fillRect/>
          </a:stretch>
        </p:blipFill>
        <p:spPr>
          <a:xfrm>
            <a:off x="4777916" y="2510718"/>
            <a:ext cx="1768265" cy="3429000"/>
          </a:xfrm>
          <a:prstGeom prst="rect">
            <a:avLst/>
          </a:prstGeom>
        </p:spPr>
      </p:pic>
    </p:spTree>
    <p:extLst>
      <p:ext uri="{BB962C8B-B14F-4D97-AF65-F5344CB8AC3E}">
        <p14:creationId xmlns:p14="http://schemas.microsoft.com/office/powerpoint/2010/main" val="174181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9265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524256" y="491260"/>
            <a:ext cx="6594189" cy="1625210"/>
          </a:xfrm>
        </p:spPr>
        <p:txBody>
          <a:bodyPr vert="horz" lIns="91440" tIns="45720" rIns="91440" bIns="45720" rtlCol="0" anchor="ctr">
            <a:normAutofit/>
          </a:bodyPr>
          <a:lstStyle/>
          <a:p>
            <a:r>
              <a:rPr lang="en-US" sz="3600" b="1" dirty="0">
                <a:solidFill>
                  <a:srgbClr val="FFFFFF"/>
                </a:solidFill>
              </a:rPr>
              <a:t>List of technical markers: Femoral</a:t>
            </a:r>
          </a:p>
        </p:txBody>
      </p:sp>
      <p:sp>
        <p:nvSpPr>
          <p:cNvPr id="17" name="Rectangle 16">
            <a:extLst>
              <a:ext uri="{FF2B5EF4-FFF2-40B4-BE49-F238E27FC236}">
                <a16:creationId xmlns:a16="http://schemas.microsoft.com/office/drawing/2014/main" id="{33B81349-3A7E-4A66-9ED9-66E6F8E29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3" y="2454901"/>
            <a:ext cx="3441163" cy="4080255"/>
          </a:xfrm>
          <a:prstGeom prst="rect">
            <a:avLst/>
          </a:prstGeom>
          <a:solidFill>
            <a:srgbClr val="4EFF3B">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6A6CF2B0-8A2E-4836-B05C-8A37E8D96AEF}"/>
              </a:ext>
            </a:extLst>
          </p:cNvPr>
          <p:cNvPicPr>
            <a:picLocks noChangeAspect="1"/>
          </p:cNvPicPr>
          <p:nvPr/>
        </p:nvPicPr>
        <p:blipFill>
          <a:blip r:embed="rId2"/>
          <a:stretch>
            <a:fillRect/>
          </a:stretch>
        </p:blipFill>
        <p:spPr>
          <a:xfrm>
            <a:off x="940081" y="2667954"/>
            <a:ext cx="2235705" cy="3635293"/>
          </a:xfrm>
          <a:prstGeom prst="rect">
            <a:avLst/>
          </a:prstGeom>
        </p:spPr>
      </p:pic>
      <p:sp>
        <p:nvSpPr>
          <p:cNvPr id="19" name="Rectangle 18">
            <a:extLst>
              <a:ext uri="{FF2B5EF4-FFF2-40B4-BE49-F238E27FC236}">
                <a16:creationId xmlns:a16="http://schemas.microsoft.com/office/drawing/2014/main" id="{4A37A7FF-19A5-40D8-8D0C-E780CBD33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1468" y="2454900"/>
            <a:ext cx="3441163" cy="4080255"/>
          </a:xfrm>
          <a:prstGeom prst="rect">
            <a:avLst/>
          </a:prstGeom>
          <a:solidFill>
            <a:srgbClr val="4EFF3B">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7B25B01E-2235-4441-88BF-9D9C7FA3A136}"/>
              </a:ext>
            </a:extLst>
          </p:cNvPr>
          <p:cNvPicPr>
            <a:picLocks noChangeAspect="1"/>
          </p:cNvPicPr>
          <p:nvPr/>
        </p:nvPicPr>
        <p:blipFill>
          <a:blip r:embed="rId3"/>
          <a:stretch>
            <a:fillRect/>
          </a:stretch>
        </p:blipFill>
        <p:spPr>
          <a:xfrm>
            <a:off x="4536620" y="2667953"/>
            <a:ext cx="2272058" cy="3635294"/>
          </a:xfrm>
          <a:prstGeom prst="rect">
            <a:avLst/>
          </a:prstGeom>
        </p:spPr>
      </p:pic>
      <p:sp>
        <p:nvSpPr>
          <p:cNvPr id="21" name="Rectangle 2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CDA81210-7A55-43B8-828D-A574606E6E91}"/>
              </a:ext>
            </a:extLst>
          </p:cNvPr>
          <p:cNvSpPr txBox="1"/>
          <p:nvPr/>
        </p:nvSpPr>
        <p:spPr>
          <a:xfrm>
            <a:off x="7956057" y="762983"/>
            <a:ext cx="3515128" cy="5330923"/>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b="1" dirty="0">
                <a:solidFill>
                  <a:srgbClr val="FFFFFF"/>
                </a:solidFill>
              </a:rPr>
              <a:t>Global (Femoral)</a:t>
            </a:r>
          </a:p>
          <a:p>
            <a:pPr marL="742950" lvl="1" indent="-228600">
              <a:lnSpc>
                <a:spcPct val="90000"/>
              </a:lnSpc>
              <a:spcAft>
                <a:spcPts val="600"/>
              </a:spcAft>
              <a:buFont typeface="Arial" panose="020B0604020202020204" pitchFamily="34" charset="0"/>
              <a:buChar char="•"/>
            </a:pPr>
            <a:r>
              <a:rPr lang="en-US" dirty="0">
                <a:solidFill>
                  <a:srgbClr val="FFFFFF"/>
                </a:solidFill>
              </a:rPr>
              <a:t>lateral femoral epicondyle</a:t>
            </a: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742950" lvl="1" indent="-228600">
              <a:lnSpc>
                <a:spcPct val="90000"/>
              </a:lnSpc>
              <a:spcAft>
                <a:spcPts val="600"/>
              </a:spcAft>
              <a:buFont typeface="Arial" panose="020B0604020202020204" pitchFamily="34" charset="0"/>
              <a:buChar char="•"/>
            </a:pPr>
            <a:r>
              <a:rPr lang="en-US" dirty="0">
                <a:solidFill>
                  <a:srgbClr val="FFFFFF"/>
                </a:solidFill>
              </a:rPr>
              <a:t>anterior thigh 15</a:t>
            </a: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742950" lvl="1" indent="-228600">
              <a:lnSpc>
                <a:spcPct val="90000"/>
              </a:lnSpc>
              <a:spcAft>
                <a:spcPts val="600"/>
              </a:spcAft>
              <a:buFont typeface="Arial" panose="020B0604020202020204" pitchFamily="34" charset="0"/>
              <a:buChar char="•"/>
            </a:pPr>
            <a:r>
              <a:rPr lang="en-US" dirty="0">
                <a:solidFill>
                  <a:srgbClr val="FFFFFF"/>
                </a:solidFill>
              </a:rPr>
              <a:t>lateral thigh 25</a:t>
            </a: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285750" indent="-228600">
              <a:lnSpc>
                <a:spcPct val="90000"/>
              </a:lnSpc>
              <a:spcAft>
                <a:spcPts val="600"/>
              </a:spcAft>
              <a:buFont typeface="Arial" panose="020B0604020202020204" pitchFamily="34" charset="0"/>
              <a:buChar char="•"/>
            </a:pPr>
            <a:r>
              <a:rPr lang="en-US" b="1" dirty="0">
                <a:solidFill>
                  <a:srgbClr val="FFFFFF"/>
                </a:solidFill>
              </a:rPr>
              <a:t>Anatomical (Femoral)</a:t>
            </a:r>
          </a:p>
          <a:p>
            <a:pPr marL="742950" lvl="1" indent="-228600">
              <a:lnSpc>
                <a:spcPct val="90000"/>
              </a:lnSpc>
              <a:spcAft>
                <a:spcPts val="600"/>
              </a:spcAft>
              <a:buFont typeface="Arial" panose="020B0604020202020204" pitchFamily="34" charset="0"/>
              <a:buChar char="•"/>
            </a:pPr>
            <a:r>
              <a:rPr lang="en-US" dirty="0">
                <a:solidFill>
                  <a:srgbClr val="FFFFFF"/>
                </a:solidFill>
              </a:rPr>
              <a:t>lateral femoral epicondyle</a:t>
            </a: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742950" lvl="1" indent="-228600">
              <a:lnSpc>
                <a:spcPct val="90000"/>
              </a:lnSpc>
              <a:spcAft>
                <a:spcPts val="600"/>
              </a:spcAft>
              <a:buFont typeface="Arial" panose="020B0604020202020204" pitchFamily="34" charset="0"/>
              <a:buChar char="•"/>
            </a:pPr>
            <a:r>
              <a:rPr lang="en-US" dirty="0">
                <a:solidFill>
                  <a:srgbClr val="FFFFFF"/>
                </a:solidFill>
              </a:rPr>
              <a:t>medial femoral epicondyle</a:t>
            </a:r>
          </a:p>
          <a:p>
            <a:pPr marL="742950" lvl="1" indent="-228600">
              <a:lnSpc>
                <a:spcPct val="90000"/>
              </a:lnSpc>
              <a:spcAft>
                <a:spcPts val="600"/>
              </a:spcAft>
              <a:buFont typeface="Arial" panose="020B0604020202020204" pitchFamily="34" charset="0"/>
              <a:buChar char="•"/>
            </a:pPr>
            <a:endParaRPr lang="en-US" dirty="0">
              <a:solidFill>
                <a:srgbClr val="FFFFFF"/>
              </a:solidFill>
            </a:endParaRPr>
          </a:p>
          <a:p>
            <a:pPr marL="742950" lvl="1" indent="-228600">
              <a:lnSpc>
                <a:spcPct val="90000"/>
              </a:lnSpc>
              <a:spcAft>
                <a:spcPts val="600"/>
              </a:spcAft>
              <a:buFont typeface="Arial" panose="020B0604020202020204" pitchFamily="34" charset="0"/>
              <a:buChar char="•"/>
            </a:pPr>
            <a:r>
              <a:rPr lang="en-US" dirty="0">
                <a:solidFill>
                  <a:srgbClr val="FFFFFF"/>
                </a:solidFill>
              </a:rPr>
              <a:t>greater trochanter</a:t>
            </a:r>
          </a:p>
          <a:p>
            <a:pPr indent="-228600">
              <a:lnSpc>
                <a:spcPct val="90000"/>
              </a:lnSpc>
              <a:spcAft>
                <a:spcPts val="600"/>
              </a:spcAft>
              <a:buFont typeface="Arial" panose="020B0604020202020204" pitchFamily="34" charset="0"/>
              <a:buChar char="•"/>
            </a:pPr>
            <a:endParaRPr lang="en-US" sz="1900" dirty="0">
              <a:solidFill>
                <a:srgbClr val="FFFFFF"/>
              </a:solidFill>
            </a:endParaRPr>
          </a:p>
        </p:txBody>
      </p:sp>
      <p:sp>
        <p:nvSpPr>
          <p:cNvPr id="7" name="TextBox 6">
            <a:extLst>
              <a:ext uri="{FF2B5EF4-FFF2-40B4-BE49-F238E27FC236}">
                <a16:creationId xmlns:a16="http://schemas.microsoft.com/office/drawing/2014/main" id="{59E0C1BE-8BF8-4B80-831E-A33971376D08}"/>
              </a:ext>
            </a:extLst>
          </p:cNvPr>
          <p:cNvSpPr txBox="1"/>
          <p:nvPr/>
        </p:nvSpPr>
        <p:spPr>
          <a:xfrm>
            <a:off x="4536620" y="5939718"/>
            <a:ext cx="2272058" cy="363529"/>
          </a:xfrm>
          <a:prstGeom prst="rect">
            <a:avLst/>
          </a:prstGeom>
          <a:solidFill>
            <a:srgbClr val="000000">
              <a:alpha val="50000"/>
            </a:srgbClr>
          </a:solidFill>
          <a:ln>
            <a:noFill/>
          </a:ln>
        </p:spPr>
        <p:txBody>
          <a:bodyPr wrap="square" rtlCol="0">
            <a:noAutofit/>
          </a:bodyPr>
          <a:lstStyle/>
          <a:p>
            <a:pPr algn="ctr">
              <a:spcAft>
                <a:spcPts val="600"/>
              </a:spcAft>
            </a:pPr>
            <a:r>
              <a:rPr lang="en-US" sz="1300">
                <a:solidFill>
                  <a:srgbClr val="FFFFFF"/>
                </a:solidFill>
              </a:rPr>
              <a:t>Global</a:t>
            </a:r>
          </a:p>
        </p:txBody>
      </p:sp>
      <p:sp>
        <p:nvSpPr>
          <p:cNvPr id="10" name="TextBox 9">
            <a:extLst>
              <a:ext uri="{FF2B5EF4-FFF2-40B4-BE49-F238E27FC236}">
                <a16:creationId xmlns:a16="http://schemas.microsoft.com/office/drawing/2014/main" id="{E6B78BA3-2EF7-49B2-8A13-ACBC5041B3FE}"/>
              </a:ext>
            </a:extLst>
          </p:cNvPr>
          <p:cNvSpPr txBox="1"/>
          <p:nvPr/>
        </p:nvSpPr>
        <p:spPr>
          <a:xfrm>
            <a:off x="940081" y="5939718"/>
            <a:ext cx="2235705" cy="363529"/>
          </a:xfrm>
          <a:prstGeom prst="rect">
            <a:avLst/>
          </a:prstGeom>
          <a:solidFill>
            <a:srgbClr val="000000">
              <a:alpha val="50000"/>
            </a:srgbClr>
          </a:solidFill>
          <a:ln>
            <a:noFill/>
          </a:ln>
        </p:spPr>
        <p:txBody>
          <a:bodyPr wrap="square" rtlCol="0">
            <a:noAutofit/>
          </a:bodyPr>
          <a:lstStyle/>
          <a:p>
            <a:pPr algn="ctr">
              <a:spcAft>
                <a:spcPts val="600"/>
              </a:spcAft>
            </a:pPr>
            <a:r>
              <a:rPr lang="en-US" sz="1300">
                <a:solidFill>
                  <a:srgbClr val="FFFFFF"/>
                </a:solidFill>
              </a:rPr>
              <a:t>Anatomical</a:t>
            </a:r>
          </a:p>
        </p:txBody>
      </p:sp>
    </p:spTree>
    <p:extLst>
      <p:ext uri="{BB962C8B-B14F-4D97-AF65-F5344CB8AC3E}">
        <p14:creationId xmlns:p14="http://schemas.microsoft.com/office/powerpoint/2010/main" val="2283638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15">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521664" y="327242"/>
            <a:ext cx="6683219" cy="1128068"/>
          </a:xfrm>
        </p:spPr>
        <p:txBody>
          <a:bodyPr vert="horz" lIns="91440" tIns="45720" rIns="91440" bIns="45720" rtlCol="0" anchor="ctr">
            <a:normAutofit/>
          </a:bodyPr>
          <a:lstStyle/>
          <a:p>
            <a:r>
              <a:rPr lang="en-US" sz="2800" b="1" dirty="0"/>
              <a:t>Construction of technical marker frame</a:t>
            </a:r>
          </a:p>
        </p:txBody>
      </p:sp>
      <p:grpSp>
        <p:nvGrpSpPr>
          <p:cNvPr id="32" name="Group 17">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9" name="Rectangle 1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1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21">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0912824-E110-4116-9154-7A1967C296F6}"/>
              </a:ext>
            </a:extLst>
          </p:cNvPr>
          <p:cNvSpPr txBox="1"/>
          <p:nvPr/>
        </p:nvSpPr>
        <p:spPr>
          <a:xfrm>
            <a:off x="366314" y="1663832"/>
            <a:ext cx="6427671" cy="4600280"/>
          </a:xfrm>
          <a:prstGeom prst="rect">
            <a:avLst/>
          </a:prstGeom>
        </p:spPr>
        <p:txBody>
          <a:bodyPr vert="horz" lIns="91440" tIns="45720" rIns="91440" bIns="45720" rtlCol="0" anchor="ctr">
            <a:noAutofit/>
          </a:bodyPr>
          <a:lstStyle/>
          <a:p>
            <a:pPr marL="285750" indent="-228600">
              <a:lnSpc>
                <a:spcPct val="90000"/>
              </a:lnSpc>
              <a:spcAft>
                <a:spcPts val="600"/>
              </a:spcAft>
              <a:buFont typeface="Arial" panose="020B0604020202020204" pitchFamily="34" charset="0"/>
              <a:buChar char="•"/>
            </a:pPr>
            <a:r>
              <a:rPr lang="en-US" sz="1400" dirty="0"/>
              <a:t>Let the global position vectors of the three points be r1(t), r2(t), r3(t)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The collinearity of these points is determined using point cloud object operations</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Origin = r1(t) = Translation vector</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Let r_21(t) = r2(t) – r1(t) and r_31(t) = r3(t) – r1(t)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X-axis is along r_21(t)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Y-axis is along cross(r_21(t), r_31(t))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Z-axis is defined by the right-hand thumb rule and constructed using a cross product</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dirty="0"/>
              <a:t>Rotation vector is obtained through equation above on page and first principles (expressing Ax’ in terms of Ax… )</a:t>
            </a:r>
          </a:p>
        </p:txBody>
      </p:sp>
      <p:sp>
        <p:nvSpPr>
          <p:cNvPr id="35" name="Rectangle 2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05C1C0-BA90-4107-AB37-7563F5E52758}"/>
              </a:ext>
            </a:extLst>
          </p:cNvPr>
          <p:cNvPicPr>
            <a:picLocks noChangeAspect="1"/>
          </p:cNvPicPr>
          <p:nvPr/>
        </p:nvPicPr>
        <p:blipFill>
          <a:blip r:embed="rId2"/>
          <a:stretch>
            <a:fillRect/>
          </a:stretch>
        </p:blipFill>
        <p:spPr>
          <a:xfrm>
            <a:off x="7083423" y="1588418"/>
            <a:ext cx="4397433" cy="505704"/>
          </a:xfrm>
          <a:prstGeom prst="rect">
            <a:avLst/>
          </a:prstGeom>
        </p:spPr>
      </p:pic>
      <p:sp>
        <p:nvSpPr>
          <p:cNvPr id="36" name="Rectangle 27">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F617691-CF89-4E78-A5EA-704F3E896701}"/>
              </a:ext>
            </a:extLst>
          </p:cNvPr>
          <p:cNvPicPr>
            <a:picLocks noChangeAspect="1"/>
          </p:cNvPicPr>
          <p:nvPr/>
        </p:nvPicPr>
        <p:blipFill>
          <a:blip r:embed="rId3"/>
          <a:stretch>
            <a:fillRect/>
          </a:stretch>
        </p:blipFill>
        <p:spPr>
          <a:xfrm>
            <a:off x="8343013" y="3707894"/>
            <a:ext cx="1876388" cy="2518756"/>
          </a:xfrm>
          <a:prstGeom prst="rect">
            <a:avLst/>
          </a:prstGeom>
        </p:spPr>
      </p:pic>
    </p:spTree>
    <p:extLst>
      <p:ext uri="{BB962C8B-B14F-4D97-AF65-F5344CB8AC3E}">
        <p14:creationId xmlns:p14="http://schemas.microsoft.com/office/powerpoint/2010/main" val="1838093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p:txBody>
          <a:bodyPr>
            <a:normAutofit/>
          </a:bodyPr>
          <a:lstStyle/>
          <a:p>
            <a:r>
              <a:rPr lang="en-US" sz="3200" b="1"/>
              <a:t>Anatomical calibration parameters extraction</a:t>
            </a:r>
            <a:endParaRPr lang="en-US" sz="3200" b="1" dirty="0"/>
          </a:p>
        </p:txBody>
      </p:sp>
      <p:pic>
        <p:nvPicPr>
          <p:cNvPr id="3" name="Picture 2">
            <a:extLst>
              <a:ext uri="{FF2B5EF4-FFF2-40B4-BE49-F238E27FC236}">
                <a16:creationId xmlns:a16="http://schemas.microsoft.com/office/drawing/2014/main" id="{95B3C2E5-239A-4BC2-A9FB-24F6B8FFDE25}"/>
              </a:ext>
            </a:extLst>
          </p:cNvPr>
          <p:cNvPicPr>
            <a:picLocks noChangeAspect="1"/>
          </p:cNvPicPr>
          <p:nvPr/>
        </p:nvPicPr>
        <p:blipFill>
          <a:blip r:embed="rId2"/>
          <a:stretch>
            <a:fillRect/>
          </a:stretch>
        </p:blipFill>
        <p:spPr>
          <a:xfrm>
            <a:off x="8250982" y="1720973"/>
            <a:ext cx="3227965" cy="4546429"/>
          </a:xfrm>
          <a:prstGeom prst="rect">
            <a:avLst/>
          </a:prstGeom>
        </p:spPr>
      </p:pic>
      <p:sp>
        <p:nvSpPr>
          <p:cNvPr id="4" name="TextBox 3">
            <a:extLst>
              <a:ext uri="{FF2B5EF4-FFF2-40B4-BE49-F238E27FC236}">
                <a16:creationId xmlns:a16="http://schemas.microsoft.com/office/drawing/2014/main" id="{00BA301A-9113-47F8-842E-4C45BDF5E8D7}"/>
              </a:ext>
            </a:extLst>
          </p:cNvPr>
          <p:cNvSpPr txBox="1"/>
          <p:nvPr/>
        </p:nvSpPr>
        <p:spPr>
          <a:xfrm>
            <a:off x="713053" y="2101362"/>
            <a:ext cx="7016262" cy="3785652"/>
          </a:xfrm>
          <a:prstGeom prst="rect">
            <a:avLst/>
          </a:prstGeom>
          <a:noFill/>
        </p:spPr>
        <p:txBody>
          <a:bodyPr wrap="square" rtlCol="0">
            <a:spAutoFit/>
          </a:bodyPr>
          <a:lstStyle/>
          <a:p>
            <a:pPr marL="285750" indent="-285750">
              <a:buFont typeface="Arial" panose="020B0604020202020204" pitchFamily="34" charset="0"/>
              <a:buChar char="•"/>
            </a:pPr>
            <a:r>
              <a:rPr lang="en-US" sz="1600"/>
              <a:t>Consider the static calibration trial for a given subject</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technical marker frame (c-frame in figure) can be constructed</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pose of the technical marker frame (T, R) can be obtained</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validity of R can be checked</a:t>
            </a:r>
          </a:p>
          <a:p>
            <a:pPr marL="742950" lvl="1" indent="-285750">
              <a:buFont typeface="Arial" panose="020B0604020202020204" pitchFamily="34" charset="0"/>
              <a:buChar char="•"/>
            </a:pPr>
            <a:r>
              <a:rPr lang="en-US" sz="1600"/>
              <a:t>Inverse [R] = Transpose [R]</a:t>
            </a:r>
          </a:p>
          <a:p>
            <a:pPr marL="742950" lvl="1" indent="-285750">
              <a:buFont typeface="Arial" panose="020B0604020202020204" pitchFamily="34" charset="0"/>
              <a:buChar char="•"/>
            </a:pPr>
            <a:r>
              <a:rPr lang="en-US" sz="1600"/>
              <a:t>Determinant [R] = +1</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global position vector of the anatomical markers can be converted to local position vectors in the technical marker frame using (T, R)</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These “local position vectors” can be averaged over the duration of the trial to obtain the “ anatomical calibration parameters”</a:t>
            </a:r>
            <a:endParaRPr lang="en-US" sz="1600" dirty="0"/>
          </a:p>
        </p:txBody>
      </p:sp>
    </p:spTree>
    <p:extLst>
      <p:ext uri="{BB962C8B-B14F-4D97-AF65-F5344CB8AC3E}">
        <p14:creationId xmlns:p14="http://schemas.microsoft.com/office/powerpoint/2010/main" val="1925273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1377697" y="305469"/>
            <a:ext cx="9895951" cy="1033669"/>
          </a:xfrm>
        </p:spPr>
        <p:txBody>
          <a:bodyPr vert="horz" lIns="91440" tIns="45720" rIns="91440" bIns="45720" rtlCol="0" anchor="ctr">
            <a:normAutofit/>
          </a:bodyPr>
          <a:lstStyle/>
          <a:p>
            <a:r>
              <a:rPr lang="en-US" sz="4000" b="1" kern="1200" dirty="0">
                <a:solidFill>
                  <a:srgbClr val="FFFFFF"/>
                </a:solidFill>
                <a:latin typeface="+mj-lt"/>
                <a:ea typeface="+mj-ea"/>
                <a:cs typeface="+mj-cs"/>
              </a:rPr>
              <a:t>Ideas for validation and why?</a:t>
            </a:r>
          </a:p>
        </p:txBody>
      </p:sp>
      <p:sp>
        <p:nvSpPr>
          <p:cNvPr id="3" name="TextBox 2">
            <a:extLst>
              <a:ext uri="{FF2B5EF4-FFF2-40B4-BE49-F238E27FC236}">
                <a16:creationId xmlns:a16="http://schemas.microsoft.com/office/drawing/2014/main" id="{8312C7F3-5FE9-43CF-8CFC-BAC492B9CA66}"/>
              </a:ext>
            </a:extLst>
          </p:cNvPr>
          <p:cNvSpPr txBox="1"/>
          <p:nvPr/>
        </p:nvSpPr>
        <p:spPr>
          <a:xfrm>
            <a:off x="347296" y="1714945"/>
            <a:ext cx="11183816" cy="5011170"/>
          </a:xfrm>
          <a:prstGeom prst="rect">
            <a:avLst/>
          </a:prstGeom>
        </p:spPr>
        <p:txBody>
          <a:bodyPr vert="horz" lIns="91440" tIns="45720" rIns="91440" bIns="45720" rtlCol="0" anchor="ctr">
            <a:noAutofit/>
          </a:bodyPr>
          <a:lstStyle/>
          <a:p>
            <a:pPr marL="285750" indent="-228600">
              <a:lnSpc>
                <a:spcPct val="90000"/>
              </a:lnSpc>
              <a:spcAft>
                <a:spcPts val="600"/>
              </a:spcAft>
              <a:buFont typeface="Arial" panose="020B0604020202020204" pitchFamily="34" charset="0"/>
              <a:buChar char="•"/>
            </a:pPr>
            <a:r>
              <a:rPr lang="en-US" sz="1400" b="1" dirty="0"/>
              <a:t>Animation</a:t>
            </a:r>
          </a:p>
          <a:p>
            <a:pPr marL="742950" lvl="1" indent="-228600">
              <a:lnSpc>
                <a:spcPct val="90000"/>
              </a:lnSpc>
              <a:spcAft>
                <a:spcPts val="600"/>
              </a:spcAft>
              <a:buFont typeface="Arial" panose="020B0604020202020204" pitchFamily="34" charset="0"/>
              <a:buChar char="•"/>
            </a:pPr>
            <a:r>
              <a:rPr lang="en-US" sz="1400" dirty="0"/>
              <a:t>Easy to check if the desired geometric relationship exists between the technical / anatomical frame and technical markers / body segment</a:t>
            </a:r>
          </a:p>
          <a:p>
            <a:pPr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If the triangular segment formed by the technical markers vaguely resembles the corresponding body segment</a:t>
            </a:r>
          </a:p>
          <a:p>
            <a:pPr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If the segment formed by the anatomical markers resembles the corresponding body segment more strongly than the technical markers</a:t>
            </a:r>
          </a:p>
          <a:p>
            <a:pPr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If the segments formed by the reconstructed and true positions of the anatomical markers are close to each other</a:t>
            </a:r>
          </a:p>
          <a:p>
            <a:pPr marL="285750"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b="1" dirty="0"/>
              <a:t>Toy model </a:t>
            </a:r>
            <a:r>
              <a:rPr lang="en-US" sz="1400" dirty="0"/>
              <a:t>to test out:</a:t>
            </a:r>
          </a:p>
          <a:p>
            <a:pPr marL="742950" lvl="1" indent="-228600">
              <a:lnSpc>
                <a:spcPct val="90000"/>
              </a:lnSpc>
              <a:spcAft>
                <a:spcPts val="600"/>
              </a:spcAft>
              <a:buFont typeface="Arial" panose="020B0604020202020204" pitchFamily="34" charset="0"/>
              <a:buChar char="•"/>
            </a:pPr>
            <a:r>
              <a:rPr lang="en-US" sz="1400" dirty="0"/>
              <a:t>Local to global coordinate transformation</a:t>
            </a:r>
          </a:p>
          <a:p>
            <a:pPr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Pose estimation</a:t>
            </a:r>
          </a:p>
          <a:p>
            <a:pPr lvl="1" indent="-228600">
              <a:lnSpc>
                <a:spcPct val="90000"/>
              </a:lnSpc>
              <a:spcAft>
                <a:spcPts val="600"/>
              </a:spcAft>
              <a:buFont typeface="Arial" panose="020B0604020202020204" pitchFamily="34" charset="0"/>
              <a:buChar char="•"/>
            </a:pPr>
            <a:endParaRPr lang="en-US" sz="1400" dirty="0"/>
          </a:p>
          <a:p>
            <a:pPr marL="742950" lvl="1" indent="-228600">
              <a:lnSpc>
                <a:spcPct val="90000"/>
              </a:lnSpc>
              <a:spcAft>
                <a:spcPts val="600"/>
              </a:spcAft>
              <a:buFont typeface="Arial" panose="020B0604020202020204" pitchFamily="34" charset="0"/>
              <a:buChar char="•"/>
            </a:pPr>
            <a:r>
              <a:rPr lang="en-US" sz="1400" dirty="0"/>
              <a:t>Geometric relationship between technical frame and technical markers</a:t>
            </a:r>
          </a:p>
          <a:p>
            <a:pPr lvl="1" indent="-228600">
              <a:lnSpc>
                <a:spcPct val="90000"/>
              </a:lnSpc>
              <a:spcAft>
                <a:spcPts val="600"/>
              </a:spcAft>
              <a:buFont typeface="Arial" panose="020B0604020202020204" pitchFamily="34" charset="0"/>
              <a:buChar char="•"/>
            </a:pPr>
            <a:endParaRPr lang="en-US" sz="1400" dirty="0"/>
          </a:p>
          <a:p>
            <a:pPr marL="285750" indent="-228600">
              <a:lnSpc>
                <a:spcPct val="90000"/>
              </a:lnSpc>
              <a:spcAft>
                <a:spcPts val="600"/>
              </a:spcAft>
              <a:buFont typeface="Arial" panose="020B0604020202020204" pitchFamily="34" charset="0"/>
              <a:buChar char="•"/>
            </a:pPr>
            <a:r>
              <a:rPr lang="en-US" sz="1400" b="1" dirty="0"/>
              <a:t>Invalidate</a:t>
            </a:r>
            <a:r>
              <a:rPr lang="en-US" sz="1400" dirty="0"/>
              <a:t> anatomical calibration if representative error between the reconstructed and true anatomical marker position is greater than a tolerance</a:t>
            </a:r>
          </a:p>
        </p:txBody>
      </p:sp>
    </p:spTree>
    <p:extLst>
      <p:ext uri="{BB962C8B-B14F-4D97-AF65-F5344CB8AC3E}">
        <p14:creationId xmlns:p14="http://schemas.microsoft.com/office/powerpoint/2010/main" val="3658230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Toy model: Linear</a:t>
            </a:r>
          </a:p>
        </p:txBody>
      </p:sp>
      <p:pic>
        <p:nvPicPr>
          <p:cNvPr id="3" name="example_linear">
            <a:hlinkClick r:id="" action="ppaction://media"/>
            <a:extLst>
              <a:ext uri="{FF2B5EF4-FFF2-40B4-BE49-F238E27FC236}">
                <a16:creationId xmlns:a16="http://schemas.microsoft.com/office/drawing/2014/main" id="{70890C1A-45DE-4FA3-9724-0763ED72A2A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430" y="1966293"/>
            <a:ext cx="8687139" cy="4452160"/>
          </a:xfrm>
          <a:prstGeom prst="rect">
            <a:avLst/>
          </a:prstGeom>
        </p:spPr>
      </p:pic>
    </p:spTree>
    <p:extLst>
      <p:ext uri="{BB962C8B-B14F-4D97-AF65-F5344CB8AC3E}">
        <p14:creationId xmlns:p14="http://schemas.microsoft.com/office/powerpoint/2010/main" val="384345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75C89C-CD78-4DCE-BC20-2FF058216B9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Toy model: Sine</a:t>
            </a:r>
          </a:p>
        </p:txBody>
      </p:sp>
      <p:pic>
        <p:nvPicPr>
          <p:cNvPr id="3" name="example_sine" descr="Chart, scatter chart&#10;&#10;Description automatically generated">
            <a:hlinkClick r:id="" action="ppaction://media"/>
            <a:extLst>
              <a:ext uri="{FF2B5EF4-FFF2-40B4-BE49-F238E27FC236}">
                <a16:creationId xmlns:a16="http://schemas.microsoft.com/office/drawing/2014/main" id="{DF3013D0-8357-49CB-9991-57F2CCE283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430" y="1966293"/>
            <a:ext cx="8687139" cy="4452160"/>
          </a:xfrm>
          <a:prstGeom prst="rect">
            <a:avLst/>
          </a:prstGeom>
        </p:spPr>
      </p:pic>
    </p:spTree>
    <p:extLst>
      <p:ext uri="{BB962C8B-B14F-4D97-AF65-F5344CB8AC3E}">
        <p14:creationId xmlns:p14="http://schemas.microsoft.com/office/powerpoint/2010/main" val="118825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820</TotalTime>
  <Words>828</Words>
  <Application>Microsoft Office PowerPoint</Application>
  <PresentationFormat>Widescreen</PresentationFormat>
  <Paragraphs>129</Paragraphs>
  <Slides>15</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Presentation 8</vt:lpstr>
      <vt:lpstr>How did we choose the technical markers?</vt:lpstr>
      <vt:lpstr>List of technical markers: Tibial</vt:lpstr>
      <vt:lpstr>List of technical markers: Femoral</vt:lpstr>
      <vt:lpstr>Construction of technical marker frame</vt:lpstr>
      <vt:lpstr>Anatomical calibration parameters extraction</vt:lpstr>
      <vt:lpstr>Ideas for validation and why?</vt:lpstr>
      <vt:lpstr>Toy model: Linear</vt:lpstr>
      <vt:lpstr>Toy model: Sine</vt:lpstr>
      <vt:lpstr>Validation of the process so far…</vt:lpstr>
      <vt:lpstr>Toy model: Oscillating Triangle (close)</vt:lpstr>
      <vt:lpstr>Toy model: Oscillating Triangle (far)</vt:lpstr>
      <vt:lpstr>Walking example</vt:lpstr>
      <vt:lpstr>Challenges during animation</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8</dc:title>
  <dc:creator>Karmarkar, Vivek N</dc:creator>
  <cp:lastModifiedBy>Karmarkar, Vivek N</cp:lastModifiedBy>
  <cp:revision>1</cp:revision>
  <dcterms:created xsi:type="dcterms:W3CDTF">2021-06-17T03:47:17Z</dcterms:created>
  <dcterms:modified xsi:type="dcterms:W3CDTF">2021-06-17T20:02:58Z</dcterms:modified>
</cp:coreProperties>
</file>

<file path=docProps/thumbnail.jpeg>
</file>